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7" r:id="rId4"/>
    <p:sldId id="256" r:id="rId5"/>
    <p:sldId id="259" r:id="rId6"/>
    <p:sldId id="264" r:id="rId7"/>
    <p:sldId id="265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>
        <p:scale>
          <a:sx n="80" d="100"/>
          <a:sy n="80" d="100"/>
        </p:scale>
        <p:origin x="105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2.jpeg>
</file>

<file path=ppt/media/image3.pn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08494-5C96-AB79-5662-09683CC71E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B21281-10C2-F926-4BC5-87BA761669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0D5C8-8A55-4C76-A2A2-51E152946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3C690-FA4F-F4FA-F3A2-B18E7154A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29817-76F1-EF57-26AA-73823259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1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A7A6-ADB0-0BCD-3F5E-2176814C2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1DCBB3-94D9-AE04-2012-D9F9116A9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F7551-B42F-57B9-1CD0-61515F9E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9642E-98EB-E501-E1C9-D725D6442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87CC0-D26F-36EC-92A8-89ACEBDFC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63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D4FB83-D3BD-A6BA-839E-D11987909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F2346-458E-95B3-1903-2BA8F3CBD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69447-A086-CE05-2B44-3A2280CEC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6DCE7-E81C-7419-B7D4-F208B08AF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5B0CF-0974-8FD1-D1D8-C0995B02B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18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91756-CE5E-7564-19EB-DC31D78FC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577CF-6544-95DC-1A3C-6BC46764A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7313-78FE-25B9-F0E3-61383C3E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47D6E-2395-2B71-A9EF-BCB4D9189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A67DC-AFB8-1B1C-0639-37A258B68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6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00057-D207-89B4-86C6-4B43D811A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8ABE3-B4D2-DA7B-BF54-B15E1939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5BE8C-F26B-3C0A-05C6-27CF6930D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8AD71-6087-7934-6439-ED559F4E6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AB31A-2237-244D-BB53-0F64D7D81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77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F3D26-EDC6-C1D8-55AB-ABEC5C47D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34458-9FC8-1EF5-3407-C388DA84E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99577F-02F7-EA76-FCC2-0CA6DA8575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68C6B-AEB5-4E17-F92B-12BCFEB8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66D0F-C1BC-FEF6-5AE3-941D87AF5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2E5136-135E-0123-3C23-A2FF7EA17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70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80EA1-B46B-6930-2468-ADCB67D5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1060FF-79F7-7291-ED16-2C214FCF6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9BE28-692F-6C3F-1805-13CCB28D7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F74A46-A5B1-98B9-9CAB-A065A416F9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310F1-F348-385D-1E56-2F2D62255F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19C74D-89F9-F22A-19FC-0A221A815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C2F8DC-D0B6-4FE2-7187-2A2FDD01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4701AB-E695-7588-49F5-4189EE923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87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EA6FF-F1CA-CB3D-4502-DF990B96C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1CA952-246F-5721-853B-91D66B069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D633BA-07A4-0396-360C-655DBB71F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3B560-46BD-3D22-7886-CF125B483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13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6C7A85-B9CC-A7AB-7471-A50C13DA0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86E11E-4724-F6DB-15C7-9DD45FB2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7948F6-5F8E-1AC2-20D5-31DBA44B5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756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06C48-FE06-98D6-9202-A060FCD6F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38CC7-9D98-8F98-8F6A-FF48C31FB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C8608-E477-B86C-8C3B-16472164F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B3DCB-0CCF-1F2E-C2A6-55498F0CA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87957-1D7A-01CA-B9CB-B717B91F6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D4F29-BA2C-6491-9C15-B0FD345F5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9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C1AF-4878-6B09-BBD8-DCE7DCAAB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BD2C81-F623-4008-0A1B-C010DA8B20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15BA5D-62DA-A9AA-2CE1-003C4ABB1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55AF2-48AB-B56D-9ACB-4CCBA71DA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2F29E-3E18-5EE8-0CB8-D2C07BF66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50D36-AD8A-7D34-4C55-6C3D457A9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14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  <a:lumOff val="2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804372-2F1A-C44F-F499-D0B10A88A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69E75-684E-F572-E883-B25D1958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03423-F2E1-1E23-DAFD-7365822563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EE0638-CE05-4100-A181-A974B86024FC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1697C-8F89-C38C-6644-69E16FA7F8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8E5A8-B59E-C923-3623-EE10EFC023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055C77-A740-4AA4-BDE6-647CC48D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8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8.sv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12.sv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sv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6.jpeg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8.sv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6.jpeg"/><Relationship Id="rId9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EFD178AB-9D1E-E129-9A83-4955F2436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5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C25F7A-E7F1-E995-CAD5-B12DC8F6FFF9}"/>
              </a:ext>
            </a:extLst>
          </p:cNvPr>
          <p:cNvSpPr txBox="1"/>
          <p:nvPr/>
        </p:nvSpPr>
        <p:spPr>
          <a:xfrm>
            <a:off x="2865968" y="4563843"/>
            <a:ext cx="823806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latin typeface="SF Pro Bold" pitchFamily="2" charset="0"/>
                <a:ea typeface="SF Pro Bold" pitchFamily="2" charset="0"/>
                <a:cs typeface="SF Pro Bold" pitchFamily="2" charset="0"/>
              </a:rPr>
              <a:t>By </a:t>
            </a:r>
            <a:r>
              <a:rPr lang="en-US" sz="11500" dirty="0" err="1">
                <a:latin typeface="SF Pro Bold" pitchFamily="2" charset="0"/>
                <a:ea typeface="SF Pro Bold" pitchFamily="2" charset="0"/>
                <a:cs typeface="SF Pro Bold" pitchFamily="2" charset="0"/>
              </a:rPr>
              <a:t>Triforce</a:t>
            </a:r>
            <a:endParaRPr lang="en-US" sz="11500" dirty="0">
              <a:latin typeface="SF Pro Bold" pitchFamily="2" charset="0"/>
              <a:ea typeface="SF Pro Bold" pitchFamily="2" charset="0"/>
              <a:cs typeface="SF Pro 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249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09D4BFD-C69A-3388-2A43-73B61DEFE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4EA21276-C67F-2096-64F5-2CCC40ACD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5" t="13104" r="18994" b="67233"/>
          <a:stretch>
            <a:fillRect/>
          </a:stretch>
        </p:blipFill>
        <p:spPr>
          <a:xfrm>
            <a:off x="2924266" y="885333"/>
            <a:ext cx="6951993" cy="1328529"/>
          </a:xfrm>
          <a:custGeom>
            <a:avLst/>
            <a:gdLst/>
            <a:ahLst/>
            <a:cxnLst/>
            <a:rect l="l" t="t" r="r" b="b"/>
            <a:pathLst>
              <a:path w="6951993" h="1328529">
                <a:moveTo>
                  <a:pt x="214898" y="625483"/>
                </a:moveTo>
                <a:lnTo>
                  <a:pt x="214898" y="917233"/>
                </a:lnTo>
                <a:lnTo>
                  <a:pt x="399910" y="917233"/>
                </a:lnTo>
                <a:cubicBezTo>
                  <a:pt x="461581" y="917233"/>
                  <a:pt x="508782" y="904780"/>
                  <a:pt x="541516" y="879875"/>
                </a:cubicBezTo>
                <a:cubicBezTo>
                  <a:pt x="574248" y="854969"/>
                  <a:pt x="590615" y="818797"/>
                  <a:pt x="590615" y="771358"/>
                </a:cubicBezTo>
                <a:lnTo>
                  <a:pt x="590615" y="769935"/>
                </a:lnTo>
                <a:cubicBezTo>
                  <a:pt x="590615" y="738625"/>
                  <a:pt x="583024" y="712178"/>
                  <a:pt x="567844" y="690593"/>
                </a:cubicBezTo>
                <a:cubicBezTo>
                  <a:pt x="552663" y="669008"/>
                  <a:pt x="530248" y="652760"/>
                  <a:pt x="500599" y="641849"/>
                </a:cubicBezTo>
                <a:cubicBezTo>
                  <a:pt x="470950" y="630939"/>
                  <a:pt x="434304" y="625483"/>
                  <a:pt x="390659" y="625483"/>
                </a:cubicBezTo>
                <a:close/>
                <a:moveTo>
                  <a:pt x="4465448" y="461819"/>
                </a:moveTo>
                <a:cubicBezTo>
                  <a:pt x="4432241" y="461819"/>
                  <a:pt x="4403184" y="470951"/>
                  <a:pt x="4378279" y="489215"/>
                </a:cubicBezTo>
                <a:cubicBezTo>
                  <a:pt x="4353374" y="507479"/>
                  <a:pt x="4334042" y="533926"/>
                  <a:pt x="4320285" y="568556"/>
                </a:cubicBezTo>
                <a:cubicBezTo>
                  <a:pt x="4306527" y="603187"/>
                  <a:pt x="4299649" y="645170"/>
                  <a:pt x="4299649" y="694507"/>
                </a:cubicBezTo>
                <a:lnTo>
                  <a:pt x="4299649" y="695930"/>
                </a:lnTo>
                <a:cubicBezTo>
                  <a:pt x="4299649" y="745741"/>
                  <a:pt x="4306409" y="788080"/>
                  <a:pt x="4319929" y="822948"/>
                </a:cubicBezTo>
                <a:cubicBezTo>
                  <a:pt x="4333449" y="857815"/>
                  <a:pt x="4352780" y="884381"/>
                  <a:pt x="4377923" y="902645"/>
                </a:cubicBezTo>
                <a:cubicBezTo>
                  <a:pt x="4403066" y="920909"/>
                  <a:pt x="4432715" y="930041"/>
                  <a:pt x="4466871" y="930041"/>
                </a:cubicBezTo>
                <a:cubicBezTo>
                  <a:pt x="4500553" y="930041"/>
                  <a:pt x="4529846" y="920909"/>
                  <a:pt x="4554752" y="902645"/>
                </a:cubicBezTo>
                <a:cubicBezTo>
                  <a:pt x="4579657" y="884381"/>
                  <a:pt x="4598870" y="857815"/>
                  <a:pt x="4612390" y="822948"/>
                </a:cubicBezTo>
                <a:cubicBezTo>
                  <a:pt x="4625910" y="788080"/>
                  <a:pt x="4632670" y="745741"/>
                  <a:pt x="4632670" y="695930"/>
                </a:cubicBezTo>
                <a:lnTo>
                  <a:pt x="4632670" y="694507"/>
                </a:lnTo>
                <a:cubicBezTo>
                  <a:pt x="4632670" y="645170"/>
                  <a:pt x="4625792" y="603187"/>
                  <a:pt x="4612034" y="568556"/>
                </a:cubicBezTo>
                <a:cubicBezTo>
                  <a:pt x="4598277" y="533926"/>
                  <a:pt x="4578827" y="507479"/>
                  <a:pt x="4553684" y="489215"/>
                </a:cubicBezTo>
                <a:cubicBezTo>
                  <a:pt x="4528542" y="470951"/>
                  <a:pt x="4499129" y="461819"/>
                  <a:pt x="4465448" y="461819"/>
                </a:cubicBezTo>
                <a:close/>
                <a:moveTo>
                  <a:pt x="6591932" y="453991"/>
                </a:moveTo>
                <a:cubicBezTo>
                  <a:pt x="6559673" y="453991"/>
                  <a:pt x="6531091" y="461819"/>
                  <a:pt x="6506186" y="477473"/>
                </a:cubicBezTo>
                <a:cubicBezTo>
                  <a:pt x="6481280" y="493128"/>
                  <a:pt x="6461830" y="516018"/>
                  <a:pt x="6447836" y="546141"/>
                </a:cubicBezTo>
                <a:cubicBezTo>
                  <a:pt x="6440839" y="561203"/>
                  <a:pt x="6435591" y="577955"/>
                  <a:pt x="6432093" y="596397"/>
                </a:cubicBezTo>
                <a:lnTo>
                  <a:pt x="6429684" y="614098"/>
                </a:lnTo>
                <a:lnTo>
                  <a:pt x="6752198" y="614098"/>
                </a:lnTo>
                <a:lnTo>
                  <a:pt x="6749725" y="595330"/>
                </a:lnTo>
                <a:cubicBezTo>
                  <a:pt x="6746286" y="576651"/>
                  <a:pt x="6741127" y="559780"/>
                  <a:pt x="6734249" y="544718"/>
                </a:cubicBezTo>
                <a:cubicBezTo>
                  <a:pt x="6720491" y="514594"/>
                  <a:pt x="6701397" y="491942"/>
                  <a:pt x="6676967" y="476762"/>
                </a:cubicBezTo>
                <a:cubicBezTo>
                  <a:pt x="6652535" y="461581"/>
                  <a:pt x="6624190" y="453991"/>
                  <a:pt x="6591932" y="453991"/>
                </a:cubicBezTo>
                <a:close/>
                <a:moveTo>
                  <a:pt x="3310705" y="314521"/>
                </a:moveTo>
                <a:lnTo>
                  <a:pt x="3518487" y="314521"/>
                </a:lnTo>
                <a:lnTo>
                  <a:pt x="3518487" y="1077339"/>
                </a:lnTo>
                <a:lnTo>
                  <a:pt x="3310705" y="1077339"/>
                </a:lnTo>
                <a:close/>
                <a:moveTo>
                  <a:pt x="853040" y="314521"/>
                </a:moveTo>
                <a:lnTo>
                  <a:pt x="1081459" y="314521"/>
                </a:lnTo>
                <a:lnTo>
                  <a:pt x="1242515" y="910828"/>
                </a:lnTo>
                <a:lnTo>
                  <a:pt x="1248444" y="910828"/>
                </a:lnTo>
                <a:lnTo>
                  <a:pt x="1409500" y="314521"/>
                </a:lnTo>
                <a:lnTo>
                  <a:pt x="1628668" y="314521"/>
                </a:lnTo>
                <a:lnTo>
                  <a:pt x="1366804" y="1090859"/>
                </a:lnTo>
                <a:cubicBezTo>
                  <a:pt x="1346880" y="1150632"/>
                  <a:pt x="1321857" y="1197834"/>
                  <a:pt x="1291732" y="1232465"/>
                </a:cubicBezTo>
                <a:cubicBezTo>
                  <a:pt x="1261609" y="1267095"/>
                  <a:pt x="1225436" y="1291763"/>
                  <a:pt x="1183216" y="1306470"/>
                </a:cubicBezTo>
                <a:cubicBezTo>
                  <a:pt x="1140995" y="1321175"/>
                  <a:pt x="1091658" y="1328529"/>
                  <a:pt x="1035206" y="1328529"/>
                </a:cubicBezTo>
                <a:cubicBezTo>
                  <a:pt x="1014808" y="1328529"/>
                  <a:pt x="995120" y="1327580"/>
                  <a:pt x="976145" y="1325682"/>
                </a:cubicBezTo>
                <a:cubicBezTo>
                  <a:pt x="957169" y="1323785"/>
                  <a:pt x="941514" y="1321650"/>
                  <a:pt x="929180" y="1319278"/>
                </a:cubicBezTo>
                <a:lnTo>
                  <a:pt x="929180" y="1164864"/>
                </a:lnTo>
                <a:cubicBezTo>
                  <a:pt x="936770" y="1166287"/>
                  <a:pt x="946495" y="1167829"/>
                  <a:pt x="958355" y="1169489"/>
                </a:cubicBezTo>
                <a:cubicBezTo>
                  <a:pt x="970215" y="1171150"/>
                  <a:pt x="983735" y="1171980"/>
                  <a:pt x="998915" y="1171980"/>
                </a:cubicBezTo>
                <a:cubicBezTo>
                  <a:pt x="1030225" y="1171980"/>
                  <a:pt x="1054893" y="1166762"/>
                  <a:pt x="1072920" y="1156325"/>
                </a:cubicBezTo>
                <a:cubicBezTo>
                  <a:pt x="1090947" y="1145889"/>
                  <a:pt x="1104467" y="1127862"/>
                  <a:pt x="1113480" y="1102245"/>
                </a:cubicBezTo>
                <a:lnTo>
                  <a:pt x="1122731" y="1077339"/>
                </a:lnTo>
                <a:close/>
                <a:moveTo>
                  <a:pt x="6588374" y="298866"/>
                </a:moveTo>
                <a:cubicBezTo>
                  <a:pt x="6662853" y="298866"/>
                  <a:pt x="6727251" y="314639"/>
                  <a:pt x="6781569" y="346186"/>
                </a:cubicBezTo>
                <a:cubicBezTo>
                  <a:pt x="6835887" y="377733"/>
                  <a:pt x="6877870" y="422207"/>
                  <a:pt x="6907519" y="479608"/>
                </a:cubicBezTo>
                <a:cubicBezTo>
                  <a:pt x="6937169" y="537009"/>
                  <a:pt x="6951993" y="604136"/>
                  <a:pt x="6951993" y="680987"/>
                </a:cubicBezTo>
                <a:lnTo>
                  <a:pt x="6951993" y="745029"/>
                </a:lnTo>
                <a:lnTo>
                  <a:pt x="6427181" y="745029"/>
                </a:lnTo>
                <a:lnTo>
                  <a:pt x="6428157" y="767711"/>
                </a:lnTo>
                <a:cubicBezTo>
                  <a:pt x="6430780" y="797064"/>
                  <a:pt x="6437339" y="822948"/>
                  <a:pt x="6447836" y="845363"/>
                </a:cubicBezTo>
                <a:cubicBezTo>
                  <a:pt x="6461830" y="875249"/>
                  <a:pt x="6481873" y="898139"/>
                  <a:pt x="6507965" y="914031"/>
                </a:cubicBezTo>
                <a:cubicBezTo>
                  <a:pt x="6534057" y="929923"/>
                  <a:pt x="6565129" y="937869"/>
                  <a:pt x="6601183" y="937869"/>
                </a:cubicBezTo>
                <a:cubicBezTo>
                  <a:pt x="6629645" y="937869"/>
                  <a:pt x="6654313" y="933362"/>
                  <a:pt x="6675187" y="924349"/>
                </a:cubicBezTo>
                <a:cubicBezTo>
                  <a:pt x="6696060" y="915335"/>
                  <a:pt x="6713138" y="903950"/>
                  <a:pt x="6726421" y="890193"/>
                </a:cubicBezTo>
                <a:cubicBezTo>
                  <a:pt x="6739704" y="876435"/>
                  <a:pt x="6748717" y="862441"/>
                  <a:pt x="6753461" y="848209"/>
                </a:cubicBezTo>
                <a:lnTo>
                  <a:pt x="6754885" y="843940"/>
                </a:lnTo>
                <a:lnTo>
                  <a:pt x="6945589" y="843940"/>
                </a:lnTo>
                <a:lnTo>
                  <a:pt x="6943455" y="851767"/>
                </a:lnTo>
                <a:cubicBezTo>
                  <a:pt x="6937762" y="879756"/>
                  <a:pt x="6926613" y="907982"/>
                  <a:pt x="6910011" y="936445"/>
                </a:cubicBezTo>
                <a:cubicBezTo>
                  <a:pt x="6893406" y="964909"/>
                  <a:pt x="6870991" y="991000"/>
                  <a:pt x="6842765" y="1014720"/>
                </a:cubicBezTo>
                <a:cubicBezTo>
                  <a:pt x="6814539" y="1038439"/>
                  <a:pt x="6780146" y="1057415"/>
                  <a:pt x="6739586" y="1071646"/>
                </a:cubicBezTo>
                <a:cubicBezTo>
                  <a:pt x="6699025" y="1085878"/>
                  <a:pt x="6651468" y="1092994"/>
                  <a:pt x="6596913" y="1092994"/>
                </a:cubicBezTo>
                <a:cubicBezTo>
                  <a:pt x="6519113" y="1092994"/>
                  <a:pt x="6452225" y="1076983"/>
                  <a:pt x="6396247" y="1044962"/>
                </a:cubicBezTo>
                <a:cubicBezTo>
                  <a:pt x="6340267" y="1012941"/>
                  <a:pt x="6297217" y="967281"/>
                  <a:pt x="6267093" y="907982"/>
                </a:cubicBezTo>
                <a:cubicBezTo>
                  <a:pt x="6236970" y="848683"/>
                  <a:pt x="6221908" y="778474"/>
                  <a:pt x="6221908" y="697353"/>
                </a:cubicBezTo>
                <a:lnTo>
                  <a:pt x="6221908" y="696642"/>
                </a:lnTo>
                <a:cubicBezTo>
                  <a:pt x="6221908" y="615521"/>
                  <a:pt x="6236970" y="545193"/>
                  <a:pt x="6267093" y="485657"/>
                </a:cubicBezTo>
                <a:cubicBezTo>
                  <a:pt x="6297217" y="426121"/>
                  <a:pt x="6339675" y="380105"/>
                  <a:pt x="6394467" y="347609"/>
                </a:cubicBezTo>
                <a:cubicBezTo>
                  <a:pt x="6449259" y="315114"/>
                  <a:pt x="6513895" y="298866"/>
                  <a:pt x="6588374" y="298866"/>
                </a:cubicBezTo>
                <a:close/>
                <a:moveTo>
                  <a:pt x="5805626" y="298866"/>
                </a:moveTo>
                <a:cubicBezTo>
                  <a:pt x="5874887" y="298866"/>
                  <a:pt x="5934897" y="311793"/>
                  <a:pt x="5985657" y="337647"/>
                </a:cubicBezTo>
                <a:cubicBezTo>
                  <a:pt x="6036417" y="363501"/>
                  <a:pt x="6076147" y="398488"/>
                  <a:pt x="6104847" y="442606"/>
                </a:cubicBezTo>
                <a:cubicBezTo>
                  <a:pt x="6133548" y="486724"/>
                  <a:pt x="6149321" y="536298"/>
                  <a:pt x="6152167" y="591327"/>
                </a:cubicBezTo>
                <a:lnTo>
                  <a:pt x="6152167" y="596308"/>
                </a:lnTo>
                <a:lnTo>
                  <a:pt x="5959328" y="596308"/>
                </a:lnTo>
                <a:lnTo>
                  <a:pt x="5957905" y="589904"/>
                </a:lnTo>
                <a:cubicBezTo>
                  <a:pt x="5951738" y="553376"/>
                  <a:pt x="5936083" y="522896"/>
                  <a:pt x="5910941" y="498465"/>
                </a:cubicBezTo>
                <a:cubicBezTo>
                  <a:pt x="5885798" y="474034"/>
                  <a:pt x="5851641" y="461819"/>
                  <a:pt x="5808473" y="461819"/>
                </a:cubicBezTo>
                <a:cubicBezTo>
                  <a:pt x="5774791" y="461819"/>
                  <a:pt x="5745497" y="471188"/>
                  <a:pt x="5720591" y="489926"/>
                </a:cubicBezTo>
                <a:cubicBezTo>
                  <a:pt x="5695686" y="508665"/>
                  <a:pt x="5676473" y="535468"/>
                  <a:pt x="5662953" y="570335"/>
                </a:cubicBezTo>
                <a:cubicBezTo>
                  <a:pt x="5649433" y="605203"/>
                  <a:pt x="5642673" y="646831"/>
                  <a:pt x="5642673" y="695218"/>
                </a:cubicBezTo>
                <a:lnTo>
                  <a:pt x="5642673" y="695930"/>
                </a:lnTo>
                <a:cubicBezTo>
                  <a:pt x="5642673" y="745741"/>
                  <a:pt x="5649433" y="788080"/>
                  <a:pt x="5662953" y="822948"/>
                </a:cubicBezTo>
                <a:cubicBezTo>
                  <a:pt x="5676473" y="857815"/>
                  <a:pt x="5695686" y="884381"/>
                  <a:pt x="5720591" y="902645"/>
                </a:cubicBezTo>
                <a:cubicBezTo>
                  <a:pt x="5745497" y="920909"/>
                  <a:pt x="5775028" y="930041"/>
                  <a:pt x="5809184" y="930041"/>
                </a:cubicBezTo>
                <a:cubicBezTo>
                  <a:pt x="5850930" y="930041"/>
                  <a:pt x="5884493" y="918300"/>
                  <a:pt x="5909873" y="894818"/>
                </a:cubicBezTo>
                <a:cubicBezTo>
                  <a:pt x="5935253" y="871336"/>
                  <a:pt x="5951501" y="840382"/>
                  <a:pt x="5958617" y="801956"/>
                </a:cubicBezTo>
                <a:lnTo>
                  <a:pt x="5959328" y="795552"/>
                </a:lnTo>
                <a:lnTo>
                  <a:pt x="6152879" y="795552"/>
                </a:lnTo>
                <a:lnTo>
                  <a:pt x="6152879" y="799821"/>
                </a:lnTo>
                <a:cubicBezTo>
                  <a:pt x="6149559" y="855325"/>
                  <a:pt x="6133429" y="905136"/>
                  <a:pt x="6104491" y="949254"/>
                </a:cubicBezTo>
                <a:cubicBezTo>
                  <a:pt x="6075553" y="993372"/>
                  <a:pt x="6035823" y="1028358"/>
                  <a:pt x="5985301" y="1054213"/>
                </a:cubicBezTo>
                <a:cubicBezTo>
                  <a:pt x="5934779" y="1080067"/>
                  <a:pt x="5875599" y="1092994"/>
                  <a:pt x="5807761" y="1092994"/>
                </a:cubicBezTo>
                <a:cubicBezTo>
                  <a:pt x="5730435" y="1092994"/>
                  <a:pt x="5663546" y="1076865"/>
                  <a:pt x="5607094" y="1044606"/>
                </a:cubicBezTo>
                <a:cubicBezTo>
                  <a:pt x="5550641" y="1012348"/>
                  <a:pt x="5507235" y="966451"/>
                  <a:pt x="5476874" y="906915"/>
                </a:cubicBezTo>
                <a:cubicBezTo>
                  <a:pt x="5446513" y="847379"/>
                  <a:pt x="5431333" y="776813"/>
                  <a:pt x="5431333" y="695218"/>
                </a:cubicBezTo>
                <a:lnTo>
                  <a:pt x="5431333" y="694507"/>
                </a:lnTo>
                <a:cubicBezTo>
                  <a:pt x="5431333" y="612912"/>
                  <a:pt x="5446632" y="542583"/>
                  <a:pt x="5477229" y="483522"/>
                </a:cubicBezTo>
                <a:cubicBezTo>
                  <a:pt x="5507828" y="424460"/>
                  <a:pt x="5551235" y="378919"/>
                  <a:pt x="5607449" y="346898"/>
                </a:cubicBezTo>
                <a:cubicBezTo>
                  <a:pt x="5663665" y="314876"/>
                  <a:pt x="5729723" y="298866"/>
                  <a:pt x="5805626" y="298866"/>
                </a:cubicBezTo>
                <a:close/>
                <a:moveTo>
                  <a:pt x="5339938" y="298866"/>
                </a:moveTo>
                <a:cubicBezTo>
                  <a:pt x="5351324" y="298866"/>
                  <a:pt x="5362235" y="299577"/>
                  <a:pt x="5372671" y="301001"/>
                </a:cubicBezTo>
                <a:cubicBezTo>
                  <a:pt x="5383108" y="302424"/>
                  <a:pt x="5392122" y="304321"/>
                  <a:pt x="5399711" y="306693"/>
                </a:cubicBezTo>
                <a:lnTo>
                  <a:pt x="5399711" y="489570"/>
                </a:lnTo>
                <a:cubicBezTo>
                  <a:pt x="5391172" y="486250"/>
                  <a:pt x="5380261" y="483522"/>
                  <a:pt x="5366979" y="481387"/>
                </a:cubicBezTo>
                <a:cubicBezTo>
                  <a:pt x="5353696" y="479252"/>
                  <a:pt x="5339465" y="478185"/>
                  <a:pt x="5324283" y="478185"/>
                </a:cubicBezTo>
                <a:cubicBezTo>
                  <a:pt x="5290127" y="478185"/>
                  <a:pt x="5260952" y="484827"/>
                  <a:pt x="5236759" y="498109"/>
                </a:cubicBezTo>
                <a:cubicBezTo>
                  <a:pt x="5212565" y="511392"/>
                  <a:pt x="5194064" y="530842"/>
                  <a:pt x="5181255" y="556459"/>
                </a:cubicBezTo>
                <a:cubicBezTo>
                  <a:pt x="5168446" y="582076"/>
                  <a:pt x="5162042" y="613386"/>
                  <a:pt x="5162042" y="650389"/>
                </a:cubicBezTo>
                <a:lnTo>
                  <a:pt x="5162042" y="1077339"/>
                </a:lnTo>
                <a:lnTo>
                  <a:pt x="4954260" y="1077339"/>
                </a:lnTo>
                <a:lnTo>
                  <a:pt x="4954260" y="314521"/>
                </a:lnTo>
                <a:lnTo>
                  <a:pt x="5162042" y="314521"/>
                </a:lnTo>
                <a:lnTo>
                  <a:pt x="5162042" y="447587"/>
                </a:lnTo>
                <a:lnTo>
                  <a:pt x="5166312" y="447587"/>
                </a:lnTo>
                <a:cubicBezTo>
                  <a:pt x="5177697" y="400622"/>
                  <a:pt x="5198333" y="364094"/>
                  <a:pt x="5228220" y="338003"/>
                </a:cubicBezTo>
                <a:cubicBezTo>
                  <a:pt x="5258106" y="311911"/>
                  <a:pt x="5295346" y="298866"/>
                  <a:pt x="5339938" y="298866"/>
                </a:cubicBezTo>
                <a:close/>
                <a:moveTo>
                  <a:pt x="4465448" y="298866"/>
                </a:moveTo>
                <a:cubicBezTo>
                  <a:pt x="4541825" y="298866"/>
                  <a:pt x="4608358" y="314639"/>
                  <a:pt x="4665047" y="346186"/>
                </a:cubicBezTo>
                <a:cubicBezTo>
                  <a:pt x="4721737" y="377733"/>
                  <a:pt x="4765736" y="423037"/>
                  <a:pt x="4797046" y="482099"/>
                </a:cubicBezTo>
                <a:cubicBezTo>
                  <a:pt x="4828356" y="541160"/>
                  <a:pt x="4844010" y="611963"/>
                  <a:pt x="4844010" y="694507"/>
                </a:cubicBezTo>
                <a:lnTo>
                  <a:pt x="4844010" y="695930"/>
                </a:lnTo>
                <a:cubicBezTo>
                  <a:pt x="4844010" y="778948"/>
                  <a:pt x="4828474" y="850107"/>
                  <a:pt x="4797402" y="909405"/>
                </a:cubicBezTo>
                <a:cubicBezTo>
                  <a:pt x="4766329" y="968704"/>
                  <a:pt x="4722567" y="1014127"/>
                  <a:pt x="4666115" y="1045674"/>
                </a:cubicBezTo>
                <a:cubicBezTo>
                  <a:pt x="4609662" y="1077221"/>
                  <a:pt x="4543011" y="1092994"/>
                  <a:pt x="4466159" y="1092994"/>
                </a:cubicBezTo>
                <a:cubicBezTo>
                  <a:pt x="4388834" y="1092994"/>
                  <a:pt x="4321945" y="1077102"/>
                  <a:pt x="4265493" y="1045318"/>
                </a:cubicBezTo>
                <a:cubicBezTo>
                  <a:pt x="4209040" y="1013534"/>
                  <a:pt x="4165396" y="967992"/>
                  <a:pt x="4134561" y="908694"/>
                </a:cubicBezTo>
                <a:cubicBezTo>
                  <a:pt x="4103726" y="849395"/>
                  <a:pt x="4088308" y="778474"/>
                  <a:pt x="4088308" y="695930"/>
                </a:cubicBezTo>
                <a:lnTo>
                  <a:pt x="4088308" y="694507"/>
                </a:lnTo>
                <a:cubicBezTo>
                  <a:pt x="4088308" y="612437"/>
                  <a:pt x="4103963" y="541872"/>
                  <a:pt x="4135273" y="482810"/>
                </a:cubicBezTo>
                <a:cubicBezTo>
                  <a:pt x="4166582" y="423749"/>
                  <a:pt x="4210463" y="378326"/>
                  <a:pt x="4266916" y="346542"/>
                </a:cubicBezTo>
                <a:cubicBezTo>
                  <a:pt x="4323368" y="314758"/>
                  <a:pt x="4389545" y="298866"/>
                  <a:pt x="4465448" y="298866"/>
                </a:cubicBezTo>
                <a:close/>
                <a:moveTo>
                  <a:pt x="3158714" y="298866"/>
                </a:moveTo>
                <a:cubicBezTo>
                  <a:pt x="3170099" y="298866"/>
                  <a:pt x="3181010" y="299577"/>
                  <a:pt x="3191446" y="301001"/>
                </a:cubicBezTo>
                <a:cubicBezTo>
                  <a:pt x="3201883" y="302424"/>
                  <a:pt x="3210896" y="304321"/>
                  <a:pt x="3218487" y="306693"/>
                </a:cubicBezTo>
                <a:lnTo>
                  <a:pt x="3218487" y="489570"/>
                </a:lnTo>
                <a:cubicBezTo>
                  <a:pt x="3209948" y="486250"/>
                  <a:pt x="3199037" y="483522"/>
                  <a:pt x="3185754" y="481387"/>
                </a:cubicBezTo>
                <a:cubicBezTo>
                  <a:pt x="3172471" y="479252"/>
                  <a:pt x="3158239" y="478185"/>
                  <a:pt x="3143059" y="478185"/>
                </a:cubicBezTo>
                <a:cubicBezTo>
                  <a:pt x="3108903" y="478185"/>
                  <a:pt x="3079728" y="484827"/>
                  <a:pt x="3055534" y="498109"/>
                </a:cubicBezTo>
                <a:cubicBezTo>
                  <a:pt x="3031340" y="511392"/>
                  <a:pt x="3012839" y="530842"/>
                  <a:pt x="3000030" y="556459"/>
                </a:cubicBezTo>
                <a:cubicBezTo>
                  <a:pt x="2987222" y="582076"/>
                  <a:pt x="2980817" y="613386"/>
                  <a:pt x="2980817" y="650389"/>
                </a:cubicBezTo>
                <a:lnTo>
                  <a:pt x="2980817" y="1077339"/>
                </a:lnTo>
                <a:lnTo>
                  <a:pt x="2773035" y="1077339"/>
                </a:lnTo>
                <a:lnTo>
                  <a:pt x="2773035" y="314521"/>
                </a:lnTo>
                <a:lnTo>
                  <a:pt x="2980817" y="314521"/>
                </a:lnTo>
                <a:lnTo>
                  <a:pt x="2980817" y="447587"/>
                </a:lnTo>
                <a:lnTo>
                  <a:pt x="2985087" y="447587"/>
                </a:lnTo>
                <a:cubicBezTo>
                  <a:pt x="2996473" y="400622"/>
                  <a:pt x="3017108" y="364094"/>
                  <a:pt x="3046995" y="338003"/>
                </a:cubicBezTo>
                <a:cubicBezTo>
                  <a:pt x="3076881" y="311911"/>
                  <a:pt x="3114121" y="298866"/>
                  <a:pt x="3158714" y="298866"/>
                </a:cubicBezTo>
                <a:close/>
                <a:moveTo>
                  <a:pt x="214898" y="209918"/>
                </a:moveTo>
                <a:lnTo>
                  <a:pt x="214898" y="479608"/>
                </a:lnTo>
                <a:lnTo>
                  <a:pt x="365043" y="479608"/>
                </a:lnTo>
                <a:cubicBezTo>
                  <a:pt x="425764" y="479608"/>
                  <a:pt x="471898" y="467393"/>
                  <a:pt x="503446" y="442962"/>
                </a:cubicBezTo>
                <a:cubicBezTo>
                  <a:pt x="534992" y="418531"/>
                  <a:pt x="550766" y="384256"/>
                  <a:pt x="550766" y="340138"/>
                </a:cubicBezTo>
                <a:lnTo>
                  <a:pt x="550766" y="338714"/>
                </a:lnTo>
                <a:cubicBezTo>
                  <a:pt x="550766" y="297917"/>
                  <a:pt x="536771" y="266252"/>
                  <a:pt x="508782" y="243718"/>
                </a:cubicBezTo>
                <a:cubicBezTo>
                  <a:pt x="480793" y="221184"/>
                  <a:pt x="441656" y="209918"/>
                  <a:pt x="391371" y="209918"/>
                </a:cubicBezTo>
                <a:close/>
                <a:moveTo>
                  <a:pt x="1958540" y="50523"/>
                </a:moveTo>
                <a:lnTo>
                  <a:pt x="2767612" y="50523"/>
                </a:lnTo>
                <a:lnTo>
                  <a:pt x="2767612" y="227707"/>
                </a:lnTo>
                <a:lnTo>
                  <a:pt x="2470169" y="227707"/>
                </a:lnTo>
                <a:lnTo>
                  <a:pt x="2470169" y="1077339"/>
                </a:lnTo>
                <a:lnTo>
                  <a:pt x="2255271" y="1077339"/>
                </a:lnTo>
                <a:lnTo>
                  <a:pt x="2255271" y="227707"/>
                </a:lnTo>
                <a:lnTo>
                  <a:pt x="1958540" y="227707"/>
                </a:lnTo>
                <a:close/>
                <a:moveTo>
                  <a:pt x="0" y="50523"/>
                </a:moveTo>
                <a:lnTo>
                  <a:pt x="107449" y="50523"/>
                </a:lnTo>
                <a:lnTo>
                  <a:pt x="214898" y="50523"/>
                </a:lnTo>
                <a:lnTo>
                  <a:pt x="446875" y="50523"/>
                </a:lnTo>
                <a:cubicBezTo>
                  <a:pt x="511866" y="50523"/>
                  <a:pt x="567844" y="60959"/>
                  <a:pt x="614808" y="81832"/>
                </a:cubicBezTo>
                <a:cubicBezTo>
                  <a:pt x="661773" y="102706"/>
                  <a:pt x="698064" y="132474"/>
                  <a:pt x="723681" y="171136"/>
                </a:cubicBezTo>
                <a:cubicBezTo>
                  <a:pt x="749298" y="209799"/>
                  <a:pt x="762106" y="255459"/>
                  <a:pt x="762106" y="308116"/>
                </a:cubicBezTo>
                <a:lnTo>
                  <a:pt x="762106" y="309540"/>
                </a:lnTo>
                <a:cubicBezTo>
                  <a:pt x="762106" y="347016"/>
                  <a:pt x="753449" y="381765"/>
                  <a:pt x="736134" y="413787"/>
                </a:cubicBezTo>
                <a:cubicBezTo>
                  <a:pt x="718818" y="445808"/>
                  <a:pt x="695217" y="472374"/>
                  <a:pt x="665331" y="493484"/>
                </a:cubicBezTo>
                <a:cubicBezTo>
                  <a:pt x="635444" y="514594"/>
                  <a:pt x="601526" y="527759"/>
                  <a:pt x="563574" y="532977"/>
                </a:cubicBezTo>
                <a:lnTo>
                  <a:pt x="563574" y="537247"/>
                </a:lnTo>
                <a:cubicBezTo>
                  <a:pt x="611488" y="540567"/>
                  <a:pt x="653945" y="553257"/>
                  <a:pt x="690948" y="575316"/>
                </a:cubicBezTo>
                <a:cubicBezTo>
                  <a:pt x="727951" y="597375"/>
                  <a:pt x="757007" y="626313"/>
                  <a:pt x="778117" y="662130"/>
                </a:cubicBezTo>
                <a:cubicBezTo>
                  <a:pt x="799228" y="697946"/>
                  <a:pt x="809783" y="738388"/>
                  <a:pt x="809783" y="783455"/>
                </a:cubicBezTo>
                <a:lnTo>
                  <a:pt x="809783" y="784878"/>
                </a:lnTo>
                <a:cubicBezTo>
                  <a:pt x="809783" y="844651"/>
                  <a:pt x="795432" y="896359"/>
                  <a:pt x="766732" y="940003"/>
                </a:cubicBezTo>
                <a:cubicBezTo>
                  <a:pt x="738031" y="983647"/>
                  <a:pt x="697234" y="1017448"/>
                  <a:pt x="644339" y="1041404"/>
                </a:cubicBezTo>
                <a:cubicBezTo>
                  <a:pt x="591445" y="1065361"/>
                  <a:pt x="528232" y="1077339"/>
                  <a:pt x="454702" y="1077339"/>
                </a:cubicBezTo>
                <a:lnTo>
                  <a:pt x="214898" y="1077339"/>
                </a:lnTo>
                <a:lnTo>
                  <a:pt x="107449" y="1077339"/>
                </a:lnTo>
                <a:lnTo>
                  <a:pt x="0" y="1077339"/>
                </a:lnTo>
                <a:close/>
                <a:moveTo>
                  <a:pt x="3956028" y="34868"/>
                </a:moveTo>
                <a:cubicBezTo>
                  <a:pt x="3975003" y="34868"/>
                  <a:pt x="3994216" y="35698"/>
                  <a:pt x="4013666" y="37358"/>
                </a:cubicBezTo>
                <a:cubicBezTo>
                  <a:pt x="4033116" y="39019"/>
                  <a:pt x="4048771" y="41035"/>
                  <a:pt x="4060631" y="43407"/>
                </a:cubicBezTo>
                <a:lnTo>
                  <a:pt x="4060631" y="180743"/>
                </a:lnTo>
                <a:cubicBezTo>
                  <a:pt x="4053515" y="179320"/>
                  <a:pt x="4045213" y="178371"/>
                  <a:pt x="4035725" y="177896"/>
                </a:cubicBezTo>
                <a:cubicBezTo>
                  <a:pt x="4026237" y="177422"/>
                  <a:pt x="4016749" y="177185"/>
                  <a:pt x="4007262" y="177185"/>
                </a:cubicBezTo>
                <a:cubicBezTo>
                  <a:pt x="3973106" y="177185"/>
                  <a:pt x="3947963" y="184301"/>
                  <a:pt x="3931834" y="198532"/>
                </a:cubicBezTo>
                <a:cubicBezTo>
                  <a:pt x="3915704" y="212764"/>
                  <a:pt x="3907640" y="233637"/>
                  <a:pt x="3907640" y="261152"/>
                </a:cubicBezTo>
                <a:lnTo>
                  <a:pt x="3907640" y="314521"/>
                </a:lnTo>
                <a:lnTo>
                  <a:pt x="4059208" y="314521"/>
                </a:lnTo>
                <a:lnTo>
                  <a:pt x="4059208" y="471069"/>
                </a:lnTo>
                <a:lnTo>
                  <a:pt x="3912621" y="471069"/>
                </a:lnTo>
                <a:lnTo>
                  <a:pt x="3912621" y="1077339"/>
                </a:lnTo>
                <a:lnTo>
                  <a:pt x="3704839" y="1077339"/>
                </a:lnTo>
                <a:lnTo>
                  <a:pt x="3704839" y="471069"/>
                </a:lnTo>
                <a:lnTo>
                  <a:pt x="3600947" y="471069"/>
                </a:lnTo>
                <a:lnTo>
                  <a:pt x="3600947" y="314521"/>
                </a:lnTo>
                <a:lnTo>
                  <a:pt x="3704839" y="314521"/>
                </a:lnTo>
                <a:lnTo>
                  <a:pt x="3704839" y="253324"/>
                </a:lnTo>
                <a:cubicBezTo>
                  <a:pt x="3704839" y="203513"/>
                  <a:pt x="3713259" y="162479"/>
                  <a:pt x="3730100" y="130220"/>
                </a:cubicBezTo>
                <a:cubicBezTo>
                  <a:pt x="3746940" y="97962"/>
                  <a:pt x="3773743" y="74005"/>
                  <a:pt x="3810509" y="58350"/>
                </a:cubicBezTo>
                <a:cubicBezTo>
                  <a:pt x="3847274" y="42695"/>
                  <a:pt x="3895780" y="34868"/>
                  <a:pt x="3956028" y="34868"/>
                </a:cubicBezTo>
                <a:close/>
                <a:moveTo>
                  <a:pt x="3414596" y="0"/>
                </a:moveTo>
                <a:cubicBezTo>
                  <a:pt x="3445905" y="0"/>
                  <a:pt x="3472234" y="10555"/>
                  <a:pt x="3493582" y="31666"/>
                </a:cubicBezTo>
                <a:cubicBezTo>
                  <a:pt x="3514929" y="52776"/>
                  <a:pt x="3525603" y="78275"/>
                  <a:pt x="3525603" y="108161"/>
                </a:cubicBezTo>
                <a:cubicBezTo>
                  <a:pt x="3525603" y="137573"/>
                  <a:pt x="3514929" y="162953"/>
                  <a:pt x="3493582" y="184301"/>
                </a:cubicBezTo>
                <a:cubicBezTo>
                  <a:pt x="3472234" y="205648"/>
                  <a:pt x="3445905" y="216322"/>
                  <a:pt x="3414596" y="216322"/>
                </a:cubicBezTo>
                <a:cubicBezTo>
                  <a:pt x="3383286" y="216322"/>
                  <a:pt x="3356957" y="205648"/>
                  <a:pt x="3335610" y="184301"/>
                </a:cubicBezTo>
                <a:cubicBezTo>
                  <a:pt x="3314262" y="162953"/>
                  <a:pt x="3303588" y="137573"/>
                  <a:pt x="3303588" y="108161"/>
                </a:cubicBezTo>
                <a:cubicBezTo>
                  <a:pt x="3303588" y="78275"/>
                  <a:pt x="3314262" y="52776"/>
                  <a:pt x="3335610" y="31666"/>
                </a:cubicBezTo>
                <a:cubicBezTo>
                  <a:pt x="3356957" y="10555"/>
                  <a:pt x="3383286" y="0"/>
                  <a:pt x="341459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88400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D06EA4DD-203D-B0FD-EB3B-601D58196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3711034" y="2426377"/>
            <a:ext cx="8000999" cy="2017858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  <p:pic>
        <p:nvPicPr>
          <p:cNvPr id="16" name="Picture 15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4A1AE874-8AF4-E6E8-4995-FBBC02F08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5" t="13104" r="18994" b="67233"/>
          <a:stretch>
            <a:fillRect/>
          </a:stretch>
        </p:blipFill>
        <p:spPr>
          <a:xfrm>
            <a:off x="3711034" y="4696980"/>
            <a:ext cx="4059767" cy="775823"/>
          </a:xfrm>
          <a:custGeom>
            <a:avLst/>
            <a:gdLst/>
            <a:ahLst/>
            <a:cxnLst/>
            <a:rect l="l" t="t" r="r" b="b"/>
            <a:pathLst>
              <a:path w="6951993" h="1328529">
                <a:moveTo>
                  <a:pt x="214898" y="625483"/>
                </a:moveTo>
                <a:lnTo>
                  <a:pt x="214898" y="917233"/>
                </a:lnTo>
                <a:lnTo>
                  <a:pt x="399910" y="917233"/>
                </a:lnTo>
                <a:cubicBezTo>
                  <a:pt x="461581" y="917233"/>
                  <a:pt x="508782" y="904780"/>
                  <a:pt x="541516" y="879875"/>
                </a:cubicBezTo>
                <a:cubicBezTo>
                  <a:pt x="574248" y="854969"/>
                  <a:pt x="590615" y="818797"/>
                  <a:pt x="590615" y="771358"/>
                </a:cubicBezTo>
                <a:lnTo>
                  <a:pt x="590615" y="769935"/>
                </a:lnTo>
                <a:cubicBezTo>
                  <a:pt x="590615" y="738625"/>
                  <a:pt x="583024" y="712178"/>
                  <a:pt x="567844" y="690593"/>
                </a:cubicBezTo>
                <a:cubicBezTo>
                  <a:pt x="552663" y="669008"/>
                  <a:pt x="530248" y="652760"/>
                  <a:pt x="500599" y="641849"/>
                </a:cubicBezTo>
                <a:cubicBezTo>
                  <a:pt x="470950" y="630939"/>
                  <a:pt x="434304" y="625483"/>
                  <a:pt x="390659" y="625483"/>
                </a:cubicBezTo>
                <a:close/>
                <a:moveTo>
                  <a:pt x="4465448" y="461819"/>
                </a:moveTo>
                <a:cubicBezTo>
                  <a:pt x="4432241" y="461819"/>
                  <a:pt x="4403184" y="470951"/>
                  <a:pt x="4378279" y="489215"/>
                </a:cubicBezTo>
                <a:cubicBezTo>
                  <a:pt x="4353374" y="507479"/>
                  <a:pt x="4334042" y="533926"/>
                  <a:pt x="4320285" y="568556"/>
                </a:cubicBezTo>
                <a:cubicBezTo>
                  <a:pt x="4306527" y="603187"/>
                  <a:pt x="4299649" y="645170"/>
                  <a:pt x="4299649" y="694507"/>
                </a:cubicBezTo>
                <a:lnTo>
                  <a:pt x="4299649" y="695930"/>
                </a:lnTo>
                <a:cubicBezTo>
                  <a:pt x="4299649" y="745741"/>
                  <a:pt x="4306409" y="788080"/>
                  <a:pt x="4319929" y="822948"/>
                </a:cubicBezTo>
                <a:cubicBezTo>
                  <a:pt x="4333449" y="857815"/>
                  <a:pt x="4352780" y="884381"/>
                  <a:pt x="4377923" y="902645"/>
                </a:cubicBezTo>
                <a:cubicBezTo>
                  <a:pt x="4403066" y="920909"/>
                  <a:pt x="4432715" y="930041"/>
                  <a:pt x="4466871" y="930041"/>
                </a:cubicBezTo>
                <a:cubicBezTo>
                  <a:pt x="4500553" y="930041"/>
                  <a:pt x="4529846" y="920909"/>
                  <a:pt x="4554752" y="902645"/>
                </a:cubicBezTo>
                <a:cubicBezTo>
                  <a:pt x="4579657" y="884381"/>
                  <a:pt x="4598870" y="857815"/>
                  <a:pt x="4612390" y="822948"/>
                </a:cubicBezTo>
                <a:cubicBezTo>
                  <a:pt x="4625910" y="788080"/>
                  <a:pt x="4632670" y="745741"/>
                  <a:pt x="4632670" y="695930"/>
                </a:cubicBezTo>
                <a:lnTo>
                  <a:pt x="4632670" y="694507"/>
                </a:lnTo>
                <a:cubicBezTo>
                  <a:pt x="4632670" y="645170"/>
                  <a:pt x="4625792" y="603187"/>
                  <a:pt x="4612034" y="568556"/>
                </a:cubicBezTo>
                <a:cubicBezTo>
                  <a:pt x="4598277" y="533926"/>
                  <a:pt x="4578827" y="507479"/>
                  <a:pt x="4553684" y="489215"/>
                </a:cubicBezTo>
                <a:cubicBezTo>
                  <a:pt x="4528542" y="470951"/>
                  <a:pt x="4499129" y="461819"/>
                  <a:pt x="4465448" y="461819"/>
                </a:cubicBezTo>
                <a:close/>
                <a:moveTo>
                  <a:pt x="6591932" y="453991"/>
                </a:moveTo>
                <a:cubicBezTo>
                  <a:pt x="6559673" y="453991"/>
                  <a:pt x="6531091" y="461819"/>
                  <a:pt x="6506186" y="477473"/>
                </a:cubicBezTo>
                <a:cubicBezTo>
                  <a:pt x="6481280" y="493128"/>
                  <a:pt x="6461830" y="516018"/>
                  <a:pt x="6447836" y="546141"/>
                </a:cubicBezTo>
                <a:cubicBezTo>
                  <a:pt x="6440839" y="561203"/>
                  <a:pt x="6435591" y="577955"/>
                  <a:pt x="6432093" y="596397"/>
                </a:cubicBezTo>
                <a:lnTo>
                  <a:pt x="6429684" y="614098"/>
                </a:lnTo>
                <a:lnTo>
                  <a:pt x="6752198" y="614098"/>
                </a:lnTo>
                <a:lnTo>
                  <a:pt x="6749725" y="595330"/>
                </a:lnTo>
                <a:cubicBezTo>
                  <a:pt x="6746286" y="576651"/>
                  <a:pt x="6741127" y="559780"/>
                  <a:pt x="6734249" y="544718"/>
                </a:cubicBezTo>
                <a:cubicBezTo>
                  <a:pt x="6720491" y="514594"/>
                  <a:pt x="6701397" y="491942"/>
                  <a:pt x="6676967" y="476762"/>
                </a:cubicBezTo>
                <a:cubicBezTo>
                  <a:pt x="6652535" y="461581"/>
                  <a:pt x="6624190" y="453991"/>
                  <a:pt x="6591932" y="453991"/>
                </a:cubicBezTo>
                <a:close/>
                <a:moveTo>
                  <a:pt x="3310705" y="314521"/>
                </a:moveTo>
                <a:lnTo>
                  <a:pt x="3518487" y="314521"/>
                </a:lnTo>
                <a:lnTo>
                  <a:pt x="3518487" y="1077339"/>
                </a:lnTo>
                <a:lnTo>
                  <a:pt x="3310705" y="1077339"/>
                </a:lnTo>
                <a:close/>
                <a:moveTo>
                  <a:pt x="853040" y="314521"/>
                </a:moveTo>
                <a:lnTo>
                  <a:pt x="1081459" y="314521"/>
                </a:lnTo>
                <a:lnTo>
                  <a:pt x="1242515" y="910828"/>
                </a:lnTo>
                <a:lnTo>
                  <a:pt x="1248444" y="910828"/>
                </a:lnTo>
                <a:lnTo>
                  <a:pt x="1409500" y="314521"/>
                </a:lnTo>
                <a:lnTo>
                  <a:pt x="1628668" y="314521"/>
                </a:lnTo>
                <a:lnTo>
                  <a:pt x="1366804" y="1090859"/>
                </a:lnTo>
                <a:cubicBezTo>
                  <a:pt x="1346880" y="1150632"/>
                  <a:pt x="1321857" y="1197834"/>
                  <a:pt x="1291732" y="1232465"/>
                </a:cubicBezTo>
                <a:cubicBezTo>
                  <a:pt x="1261609" y="1267095"/>
                  <a:pt x="1225436" y="1291763"/>
                  <a:pt x="1183216" y="1306470"/>
                </a:cubicBezTo>
                <a:cubicBezTo>
                  <a:pt x="1140995" y="1321175"/>
                  <a:pt x="1091658" y="1328529"/>
                  <a:pt x="1035206" y="1328529"/>
                </a:cubicBezTo>
                <a:cubicBezTo>
                  <a:pt x="1014808" y="1328529"/>
                  <a:pt x="995120" y="1327580"/>
                  <a:pt x="976145" y="1325682"/>
                </a:cubicBezTo>
                <a:cubicBezTo>
                  <a:pt x="957169" y="1323785"/>
                  <a:pt x="941514" y="1321650"/>
                  <a:pt x="929180" y="1319278"/>
                </a:cubicBezTo>
                <a:lnTo>
                  <a:pt x="929180" y="1164864"/>
                </a:lnTo>
                <a:cubicBezTo>
                  <a:pt x="936770" y="1166287"/>
                  <a:pt x="946495" y="1167829"/>
                  <a:pt x="958355" y="1169489"/>
                </a:cubicBezTo>
                <a:cubicBezTo>
                  <a:pt x="970215" y="1171150"/>
                  <a:pt x="983735" y="1171980"/>
                  <a:pt x="998915" y="1171980"/>
                </a:cubicBezTo>
                <a:cubicBezTo>
                  <a:pt x="1030225" y="1171980"/>
                  <a:pt x="1054893" y="1166762"/>
                  <a:pt x="1072920" y="1156325"/>
                </a:cubicBezTo>
                <a:cubicBezTo>
                  <a:pt x="1090947" y="1145889"/>
                  <a:pt x="1104467" y="1127862"/>
                  <a:pt x="1113480" y="1102245"/>
                </a:cubicBezTo>
                <a:lnTo>
                  <a:pt x="1122731" y="1077339"/>
                </a:lnTo>
                <a:close/>
                <a:moveTo>
                  <a:pt x="6588374" y="298866"/>
                </a:moveTo>
                <a:cubicBezTo>
                  <a:pt x="6662853" y="298866"/>
                  <a:pt x="6727251" y="314639"/>
                  <a:pt x="6781569" y="346186"/>
                </a:cubicBezTo>
                <a:cubicBezTo>
                  <a:pt x="6835887" y="377733"/>
                  <a:pt x="6877870" y="422207"/>
                  <a:pt x="6907519" y="479608"/>
                </a:cubicBezTo>
                <a:cubicBezTo>
                  <a:pt x="6937169" y="537009"/>
                  <a:pt x="6951993" y="604136"/>
                  <a:pt x="6951993" y="680987"/>
                </a:cubicBezTo>
                <a:lnTo>
                  <a:pt x="6951993" y="745029"/>
                </a:lnTo>
                <a:lnTo>
                  <a:pt x="6427181" y="745029"/>
                </a:lnTo>
                <a:lnTo>
                  <a:pt x="6428157" y="767711"/>
                </a:lnTo>
                <a:cubicBezTo>
                  <a:pt x="6430780" y="797064"/>
                  <a:pt x="6437339" y="822948"/>
                  <a:pt x="6447836" y="845363"/>
                </a:cubicBezTo>
                <a:cubicBezTo>
                  <a:pt x="6461830" y="875249"/>
                  <a:pt x="6481873" y="898139"/>
                  <a:pt x="6507965" y="914031"/>
                </a:cubicBezTo>
                <a:cubicBezTo>
                  <a:pt x="6534057" y="929923"/>
                  <a:pt x="6565129" y="937869"/>
                  <a:pt x="6601183" y="937869"/>
                </a:cubicBezTo>
                <a:cubicBezTo>
                  <a:pt x="6629645" y="937869"/>
                  <a:pt x="6654313" y="933362"/>
                  <a:pt x="6675187" y="924349"/>
                </a:cubicBezTo>
                <a:cubicBezTo>
                  <a:pt x="6696060" y="915335"/>
                  <a:pt x="6713138" y="903950"/>
                  <a:pt x="6726421" y="890193"/>
                </a:cubicBezTo>
                <a:cubicBezTo>
                  <a:pt x="6739704" y="876435"/>
                  <a:pt x="6748717" y="862441"/>
                  <a:pt x="6753461" y="848209"/>
                </a:cubicBezTo>
                <a:lnTo>
                  <a:pt x="6754885" y="843940"/>
                </a:lnTo>
                <a:lnTo>
                  <a:pt x="6945589" y="843940"/>
                </a:lnTo>
                <a:lnTo>
                  <a:pt x="6943455" y="851767"/>
                </a:lnTo>
                <a:cubicBezTo>
                  <a:pt x="6937762" y="879756"/>
                  <a:pt x="6926613" y="907982"/>
                  <a:pt x="6910011" y="936445"/>
                </a:cubicBezTo>
                <a:cubicBezTo>
                  <a:pt x="6893406" y="964909"/>
                  <a:pt x="6870991" y="991000"/>
                  <a:pt x="6842765" y="1014720"/>
                </a:cubicBezTo>
                <a:cubicBezTo>
                  <a:pt x="6814539" y="1038439"/>
                  <a:pt x="6780146" y="1057415"/>
                  <a:pt x="6739586" y="1071646"/>
                </a:cubicBezTo>
                <a:cubicBezTo>
                  <a:pt x="6699025" y="1085878"/>
                  <a:pt x="6651468" y="1092994"/>
                  <a:pt x="6596913" y="1092994"/>
                </a:cubicBezTo>
                <a:cubicBezTo>
                  <a:pt x="6519113" y="1092994"/>
                  <a:pt x="6452225" y="1076983"/>
                  <a:pt x="6396247" y="1044962"/>
                </a:cubicBezTo>
                <a:cubicBezTo>
                  <a:pt x="6340267" y="1012941"/>
                  <a:pt x="6297217" y="967281"/>
                  <a:pt x="6267093" y="907982"/>
                </a:cubicBezTo>
                <a:cubicBezTo>
                  <a:pt x="6236970" y="848683"/>
                  <a:pt x="6221908" y="778474"/>
                  <a:pt x="6221908" y="697353"/>
                </a:cubicBezTo>
                <a:lnTo>
                  <a:pt x="6221908" y="696642"/>
                </a:lnTo>
                <a:cubicBezTo>
                  <a:pt x="6221908" y="615521"/>
                  <a:pt x="6236970" y="545193"/>
                  <a:pt x="6267093" y="485657"/>
                </a:cubicBezTo>
                <a:cubicBezTo>
                  <a:pt x="6297217" y="426121"/>
                  <a:pt x="6339675" y="380105"/>
                  <a:pt x="6394467" y="347609"/>
                </a:cubicBezTo>
                <a:cubicBezTo>
                  <a:pt x="6449259" y="315114"/>
                  <a:pt x="6513895" y="298866"/>
                  <a:pt x="6588374" y="298866"/>
                </a:cubicBezTo>
                <a:close/>
                <a:moveTo>
                  <a:pt x="5805626" y="298866"/>
                </a:moveTo>
                <a:cubicBezTo>
                  <a:pt x="5874887" y="298866"/>
                  <a:pt x="5934897" y="311793"/>
                  <a:pt x="5985657" y="337647"/>
                </a:cubicBezTo>
                <a:cubicBezTo>
                  <a:pt x="6036417" y="363501"/>
                  <a:pt x="6076147" y="398488"/>
                  <a:pt x="6104847" y="442606"/>
                </a:cubicBezTo>
                <a:cubicBezTo>
                  <a:pt x="6133548" y="486724"/>
                  <a:pt x="6149321" y="536298"/>
                  <a:pt x="6152167" y="591327"/>
                </a:cubicBezTo>
                <a:lnTo>
                  <a:pt x="6152167" y="596308"/>
                </a:lnTo>
                <a:lnTo>
                  <a:pt x="5959328" y="596308"/>
                </a:lnTo>
                <a:lnTo>
                  <a:pt x="5957905" y="589904"/>
                </a:lnTo>
                <a:cubicBezTo>
                  <a:pt x="5951738" y="553376"/>
                  <a:pt x="5936083" y="522896"/>
                  <a:pt x="5910941" y="498465"/>
                </a:cubicBezTo>
                <a:cubicBezTo>
                  <a:pt x="5885798" y="474034"/>
                  <a:pt x="5851641" y="461819"/>
                  <a:pt x="5808473" y="461819"/>
                </a:cubicBezTo>
                <a:cubicBezTo>
                  <a:pt x="5774791" y="461819"/>
                  <a:pt x="5745497" y="471188"/>
                  <a:pt x="5720591" y="489926"/>
                </a:cubicBezTo>
                <a:cubicBezTo>
                  <a:pt x="5695686" y="508665"/>
                  <a:pt x="5676473" y="535468"/>
                  <a:pt x="5662953" y="570335"/>
                </a:cubicBezTo>
                <a:cubicBezTo>
                  <a:pt x="5649433" y="605203"/>
                  <a:pt x="5642673" y="646831"/>
                  <a:pt x="5642673" y="695218"/>
                </a:cubicBezTo>
                <a:lnTo>
                  <a:pt x="5642673" y="695930"/>
                </a:lnTo>
                <a:cubicBezTo>
                  <a:pt x="5642673" y="745741"/>
                  <a:pt x="5649433" y="788080"/>
                  <a:pt x="5662953" y="822948"/>
                </a:cubicBezTo>
                <a:cubicBezTo>
                  <a:pt x="5676473" y="857815"/>
                  <a:pt x="5695686" y="884381"/>
                  <a:pt x="5720591" y="902645"/>
                </a:cubicBezTo>
                <a:cubicBezTo>
                  <a:pt x="5745497" y="920909"/>
                  <a:pt x="5775028" y="930041"/>
                  <a:pt x="5809184" y="930041"/>
                </a:cubicBezTo>
                <a:cubicBezTo>
                  <a:pt x="5850930" y="930041"/>
                  <a:pt x="5884493" y="918300"/>
                  <a:pt x="5909873" y="894818"/>
                </a:cubicBezTo>
                <a:cubicBezTo>
                  <a:pt x="5935253" y="871336"/>
                  <a:pt x="5951501" y="840382"/>
                  <a:pt x="5958617" y="801956"/>
                </a:cubicBezTo>
                <a:lnTo>
                  <a:pt x="5959328" y="795552"/>
                </a:lnTo>
                <a:lnTo>
                  <a:pt x="6152879" y="795552"/>
                </a:lnTo>
                <a:lnTo>
                  <a:pt x="6152879" y="799821"/>
                </a:lnTo>
                <a:cubicBezTo>
                  <a:pt x="6149559" y="855325"/>
                  <a:pt x="6133429" y="905136"/>
                  <a:pt x="6104491" y="949254"/>
                </a:cubicBezTo>
                <a:cubicBezTo>
                  <a:pt x="6075553" y="993372"/>
                  <a:pt x="6035823" y="1028358"/>
                  <a:pt x="5985301" y="1054213"/>
                </a:cubicBezTo>
                <a:cubicBezTo>
                  <a:pt x="5934779" y="1080067"/>
                  <a:pt x="5875599" y="1092994"/>
                  <a:pt x="5807761" y="1092994"/>
                </a:cubicBezTo>
                <a:cubicBezTo>
                  <a:pt x="5730435" y="1092994"/>
                  <a:pt x="5663546" y="1076865"/>
                  <a:pt x="5607094" y="1044606"/>
                </a:cubicBezTo>
                <a:cubicBezTo>
                  <a:pt x="5550641" y="1012348"/>
                  <a:pt x="5507235" y="966451"/>
                  <a:pt x="5476874" y="906915"/>
                </a:cubicBezTo>
                <a:cubicBezTo>
                  <a:pt x="5446513" y="847379"/>
                  <a:pt x="5431333" y="776813"/>
                  <a:pt x="5431333" y="695218"/>
                </a:cubicBezTo>
                <a:lnTo>
                  <a:pt x="5431333" y="694507"/>
                </a:lnTo>
                <a:cubicBezTo>
                  <a:pt x="5431333" y="612912"/>
                  <a:pt x="5446632" y="542583"/>
                  <a:pt x="5477229" y="483522"/>
                </a:cubicBezTo>
                <a:cubicBezTo>
                  <a:pt x="5507828" y="424460"/>
                  <a:pt x="5551235" y="378919"/>
                  <a:pt x="5607449" y="346898"/>
                </a:cubicBezTo>
                <a:cubicBezTo>
                  <a:pt x="5663665" y="314876"/>
                  <a:pt x="5729723" y="298866"/>
                  <a:pt x="5805626" y="298866"/>
                </a:cubicBezTo>
                <a:close/>
                <a:moveTo>
                  <a:pt x="5339938" y="298866"/>
                </a:moveTo>
                <a:cubicBezTo>
                  <a:pt x="5351324" y="298866"/>
                  <a:pt x="5362235" y="299577"/>
                  <a:pt x="5372671" y="301001"/>
                </a:cubicBezTo>
                <a:cubicBezTo>
                  <a:pt x="5383108" y="302424"/>
                  <a:pt x="5392122" y="304321"/>
                  <a:pt x="5399711" y="306693"/>
                </a:cubicBezTo>
                <a:lnTo>
                  <a:pt x="5399711" y="489570"/>
                </a:lnTo>
                <a:cubicBezTo>
                  <a:pt x="5391172" y="486250"/>
                  <a:pt x="5380261" y="483522"/>
                  <a:pt x="5366979" y="481387"/>
                </a:cubicBezTo>
                <a:cubicBezTo>
                  <a:pt x="5353696" y="479252"/>
                  <a:pt x="5339465" y="478185"/>
                  <a:pt x="5324283" y="478185"/>
                </a:cubicBezTo>
                <a:cubicBezTo>
                  <a:pt x="5290127" y="478185"/>
                  <a:pt x="5260952" y="484827"/>
                  <a:pt x="5236759" y="498109"/>
                </a:cubicBezTo>
                <a:cubicBezTo>
                  <a:pt x="5212565" y="511392"/>
                  <a:pt x="5194064" y="530842"/>
                  <a:pt x="5181255" y="556459"/>
                </a:cubicBezTo>
                <a:cubicBezTo>
                  <a:pt x="5168446" y="582076"/>
                  <a:pt x="5162042" y="613386"/>
                  <a:pt x="5162042" y="650389"/>
                </a:cubicBezTo>
                <a:lnTo>
                  <a:pt x="5162042" y="1077339"/>
                </a:lnTo>
                <a:lnTo>
                  <a:pt x="4954260" y="1077339"/>
                </a:lnTo>
                <a:lnTo>
                  <a:pt x="4954260" y="314521"/>
                </a:lnTo>
                <a:lnTo>
                  <a:pt x="5162042" y="314521"/>
                </a:lnTo>
                <a:lnTo>
                  <a:pt x="5162042" y="447587"/>
                </a:lnTo>
                <a:lnTo>
                  <a:pt x="5166312" y="447587"/>
                </a:lnTo>
                <a:cubicBezTo>
                  <a:pt x="5177697" y="400622"/>
                  <a:pt x="5198333" y="364094"/>
                  <a:pt x="5228220" y="338003"/>
                </a:cubicBezTo>
                <a:cubicBezTo>
                  <a:pt x="5258106" y="311911"/>
                  <a:pt x="5295346" y="298866"/>
                  <a:pt x="5339938" y="298866"/>
                </a:cubicBezTo>
                <a:close/>
                <a:moveTo>
                  <a:pt x="4465448" y="298866"/>
                </a:moveTo>
                <a:cubicBezTo>
                  <a:pt x="4541825" y="298866"/>
                  <a:pt x="4608358" y="314639"/>
                  <a:pt x="4665047" y="346186"/>
                </a:cubicBezTo>
                <a:cubicBezTo>
                  <a:pt x="4721737" y="377733"/>
                  <a:pt x="4765736" y="423037"/>
                  <a:pt x="4797046" y="482099"/>
                </a:cubicBezTo>
                <a:cubicBezTo>
                  <a:pt x="4828356" y="541160"/>
                  <a:pt x="4844010" y="611963"/>
                  <a:pt x="4844010" y="694507"/>
                </a:cubicBezTo>
                <a:lnTo>
                  <a:pt x="4844010" y="695930"/>
                </a:lnTo>
                <a:cubicBezTo>
                  <a:pt x="4844010" y="778948"/>
                  <a:pt x="4828474" y="850107"/>
                  <a:pt x="4797402" y="909405"/>
                </a:cubicBezTo>
                <a:cubicBezTo>
                  <a:pt x="4766329" y="968704"/>
                  <a:pt x="4722567" y="1014127"/>
                  <a:pt x="4666115" y="1045674"/>
                </a:cubicBezTo>
                <a:cubicBezTo>
                  <a:pt x="4609662" y="1077221"/>
                  <a:pt x="4543011" y="1092994"/>
                  <a:pt x="4466159" y="1092994"/>
                </a:cubicBezTo>
                <a:cubicBezTo>
                  <a:pt x="4388834" y="1092994"/>
                  <a:pt x="4321945" y="1077102"/>
                  <a:pt x="4265493" y="1045318"/>
                </a:cubicBezTo>
                <a:cubicBezTo>
                  <a:pt x="4209040" y="1013534"/>
                  <a:pt x="4165396" y="967992"/>
                  <a:pt x="4134561" y="908694"/>
                </a:cubicBezTo>
                <a:cubicBezTo>
                  <a:pt x="4103726" y="849395"/>
                  <a:pt x="4088308" y="778474"/>
                  <a:pt x="4088308" y="695930"/>
                </a:cubicBezTo>
                <a:lnTo>
                  <a:pt x="4088308" y="694507"/>
                </a:lnTo>
                <a:cubicBezTo>
                  <a:pt x="4088308" y="612437"/>
                  <a:pt x="4103963" y="541872"/>
                  <a:pt x="4135273" y="482810"/>
                </a:cubicBezTo>
                <a:cubicBezTo>
                  <a:pt x="4166582" y="423749"/>
                  <a:pt x="4210463" y="378326"/>
                  <a:pt x="4266916" y="346542"/>
                </a:cubicBezTo>
                <a:cubicBezTo>
                  <a:pt x="4323368" y="314758"/>
                  <a:pt x="4389545" y="298866"/>
                  <a:pt x="4465448" y="298866"/>
                </a:cubicBezTo>
                <a:close/>
                <a:moveTo>
                  <a:pt x="3158714" y="298866"/>
                </a:moveTo>
                <a:cubicBezTo>
                  <a:pt x="3170099" y="298866"/>
                  <a:pt x="3181010" y="299577"/>
                  <a:pt x="3191446" y="301001"/>
                </a:cubicBezTo>
                <a:cubicBezTo>
                  <a:pt x="3201883" y="302424"/>
                  <a:pt x="3210896" y="304321"/>
                  <a:pt x="3218487" y="306693"/>
                </a:cubicBezTo>
                <a:lnTo>
                  <a:pt x="3218487" y="489570"/>
                </a:lnTo>
                <a:cubicBezTo>
                  <a:pt x="3209948" y="486250"/>
                  <a:pt x="3199037" y="483522"/>
                  <a:pt x="3185754" y="481387"/>
                </a:cubicBezTo>
                <a:cubicBezTo>
                  <a:pt x="3172471" y="479252"/>
                  <a:pt x="3158239" y="478185"/>
                  <a:pt x="3143059" y="478185"/>
                </a:cubicBezTo>
                <a:cubicBezTo>
                  <a:pt x="3108903" y="478185"/>
                  <a:pt x="3079728" y="484827"/>
                  <a:pt x="3055534" y="498109"/>
                </a:cubicBezTo>
                <a:cubicBezTo>
                  <a:pt x="3031340" y="511392"/>
                  <a:pt x="3012839" y="530842"/>
                  <a:pt x="3000030" y="556459"/>
                </a:cubicBezTo>
                <a:cubicBezTo>
                  <a:pt x="2987222" y="582076"/>
                  <a:pt x="2980817" y="613386"/>
                  <a:pt x="2980817" y="650389"/>
                </a:cubicBezTo>
                <a:lnTo>
                  <a:pt x="2980817" y="1077339"/>
                </a:lnTo>
                <a:lnTo>
                  <a:pt x="2773035" y="1077339"/>
                </a:lnTo>
                <a:lnTo>
                  <a:pt x="2773035" y="314521"/>
                </a:lnTo>
                <a:lnTo>
                  <a:pt x="2980817" y="314521"/>
                </a:lnTo>
                <a:lnTo>
                  <a:pt x="2980817" y="447587"/>
                </a:lnTo>
                <a:lnTo>
                  <a:pt x="2985087" y="447587"/>
                </a:lnTo>
                <a:cubicBezTo>
                  <a:pt x="2996473" y="400622"/>
                  <a:pt x="3017108" y="364094"/>
                  <a:pt x="3046995" y="338003"/>
                </a:cubicBezTo>
                <a:cubicBezTo>
                  <a:pt x="3076881" y="311911"/>
                  <a:pt x="3114121" y="298866"/>
                  <a:pt x="3158714" y="298866"/>
                </a:cubicBezTo>
                <a:close/>
                <a:moveTo>
                  <a:pt x="214898" y="209918"/>
                </a:moveTo>
                <a:lnTo>
                  <a:pt x="214898" y="479608"/>
                </a:lnTo>
                <a:lnTo>
                  <a:pt x="365043" y="479608"/>
                </a:lnTo>
                <a:cubicBezTo>
                  <a:pt x="425764" y="479608"/>
                  <a:pt x="471898" y="467393"/>
                  <a:pt x="503446" y="442962"/>
                </a:cubicBezTo>
                <a:cubicBezTo>
                  <a:pt x="534992" y="418531"/>
                  <a:pt x="550766" y="384256"/>
                  <a:pt x="550766" y="340138"/>
                </a:cubicBezTo>
                <a:lnTo>
                  <a:pt x="550766" y="338714"/>
                </a:lnTo>
                <a:cubicBezTo>
                  <a:pt x="550766" y="297917"/>
                  <a:pt x="536771" y="266252"/>
                  <a:pt x="508782" y="243718"/>
                </a:cubicBezTo>
                <a:cubicBezTo>
                  <a:pt x="480793" y="221184"/>
                  <a:pt x="441656" y="209918"/>
                  <a:pt x="391371" y="209918"/>
                </a:cubicBezTo>
                <a:close/>
                <a:moveTo>
                  <a:pt x="1958540" y="50523"/>
                </a:moveTo>
                <a:lnTo>
                  <a:pt x="2767612" y="50523"/>
                </a:lnTo>
                <a:lnTo>
                  <a:pt x="2767612" y="227707"/>
                </a:lnTo>
                <a:lnTo>
                  <a:pt x="2470169" y="227707"/>
                </a:lnTo>
                <a:lnTo>
                  <a:pt x="2470169" y="1077339"/>
                </a:lnTo>
                <a:lnTo>
                  <a:pt x="2255271" y="1077339"/>
                </a:lnTo>
                <a:lnTo>
                  <a:pt x="2255271" y="227707"/>
                </a:lnTo>
                <a:lnTo>
                  <a:pt x="1958540" y="227707"/>
                </a:lnTo>
                <a:close/>
                <a:moveTo>
                  <a:pt x="0" y="50523"/>
                </a:moveTo>
                <a:lnTo>
                  <a:pt x="107449" y="50523"/>
                </a:lnTo>
                <a:lnTo>
                  <a:pt x="214898" y="50523"/>
                </a:lnTo>
                <a:lnTo>
                  <a:pt x="446875" y="50523"/>
                </a:lnTo>
                <a:cubicBezTo>
                  <a:pt x="511866" y="50523"/>
                  <a:pt x="567844" y="60959"/>
                  <a:pt x="614808" y="81832"/>
                </a:cubicBezTo>
                <a:cubicBezTo>
                  <a:pt x="661773" y="102706"/>
                  <a:pt x="698064" y="132474"/>
                  <a:pt x="723681" y="171136"/>
                </a:cubicBezTo>
                <a:cubicBezTo>
                  <a:pt x="749298" y="209799"/>
                  <a:pt x="762106" y="255459"/>
                  <a:pt x="762106" y="308116"/>
                </a:cubicBezTo>
                <a:lnTo>
                  <a:pt x="762106" y="309540"/>
                </a:lnTo>
                <a:cubicBezTo>
                  <a:pt x="762106" y="347016"/>
                  <a:pt x="753449" y="381765"/>
                  <a:pt x="736134" y="413787"/>
                </a:cubicBezTo>
                <a:cubicBezTo>
                  <a:pt x="718818" y="445808"/>
                  <a:pt x="695217" y="472374"/>
                  <a:pt x="665331" y="493484"/>
                </a:cubicBezTo>
                <a:cubicBezTo>
                  <a:pt x="635444" y="514594"/>
                  <a:pt x="601526" y="527759"/>
                  <a:pt x="563574" y="532977"/>
                </a:cubicBezTo>
                <a:lnTo>
                  <a:pt x="563574" y="537247"/>
                </a:lnTo>
                <a:cubicBezTo>
                  <a:pt x="611488" y="540567"/>
                  <a:pt x="653945" y="553257"/>
                  <a:pt x="690948" y="575316"/>
                </a:cubicBezTo>
                <a:cubicBezTo>
                  <a:pt x="727951" y="597375"/>
                  <a:pt x="757007" y="626313"/>
                  <a:pt x="778117" y="662130"/>
                </a:cubicBezTo>
                <a:cubicBezTo>
                  <a:pt x="799228" y="697946"/>
                  <a:pt x="809783" y="738388"/>
                  <a:pt x="809783" y="783455"/>
                </a:cubicBezTo>
                <a:lnTo>
                  <a:pt x="809783" y="784878"/>
                </a:lnTo>
                <a:cubicBezTo>
                  <a:pt x="809783" y="844651"/>
                  <a:pt x="795432" y="896359"/>
                  <a:pt x="766732" y="940003"/>
                </a:cubicBezTo>
                <a:cubicBezTo>
                  <a:pt x="738031" y="983647"/>
                  <a:pt x="697234" y="1017448"/>
                  <a:pt x="644339" y="1041404"/>
                </a:cubicBezTo>
                <a:cubicBezTo>
                  <a:pt x="591445" y="1065361"/>
                  <a:pt x="528232" y="1077339"/>
                  <a:pt x="454702" y="1077339"/>
                </a:cubicBezTo>
                <a:lnTo>
                  <a:pt x="214898" y="1077339"/>
                </a:lnTo>
                <a:lnTo>
                  <a:pt x="107449" y="1077339"/>
                </a:lnTo>
                <a:lnTo>
                  <a:pt x="0" y="1077339"/>
                </a:lnTo>
                <a:close/>
                <a:moveTo>
                  <a:pt x="3956028" y="34868"/>
                </a:moveTo>
                <a:cubicBezTo>
                  <a:pt x="3975003" y="34868"/>
                  <a:pt x="3994216" y="35698"/>
                  <a:pt x="4013666" y="37358"/>
                </a:cubicBezTo>
                <a:cubicBezTo>
                  <a:pt x="4033116" y="39019"/>
                  <a:pt x="4048771" y="41035"/>
                  <a:pt x="4060631" y="43407"/>
                </a:cubicBezTo>
                <a:lnTo>
                  <a:pt x="4060631" y="180743"/>
                </a:lnTo>
                <a:cubicBezTo>
                  <a:pt x="4053515" y="179320"/>
                  <a:pt x="4045213" y="178371"/>
                  <a:pt x="4035725" y="177896"/>
                </a:cubicBezTo>
                <a:cubicBezTo>
                  <a:pt x="4026237" y="177422"/>
                  <a:pt x="4016749" y="177185"/>
                  <a:pt x="4007262" y="177185"/>
                </a:cubicBezTo>
                <a:cubicBezTo>
                  <a:pt x="3973106" y="177185"/>
                  <a:pt x="3947963" y="184301"/>
                  <a:pt x="3931834" y="198532"/>
                </a:cubicBezTo>
                <a:cubicBezTo>
                  <a:pt x="3915704" y="212764"/>
                  <a:pt x="3907640" y="233637"/>
                  <a:pt x="3907640" y="261152"/>
                </a:cubicBezTo>
                <a:lnTo>
                  <a:pt x="3907640" y="314521"/>
                </a:lnTo>
                <a:lnTo>
                  <a:pt x="4059208" y="314521"/>
                </a:lnTo>
                <a:lnTo>
                  <a:pt x="4059208" y="471069"/>
                </a:lnTo>
                <a:lnTo>
                  <a:pt x="3912621" y="471069"/>
                </a:lnTo>
                <a:lnTo>
                  <a:pt x="3912621" y="1077339"/>
                </a:lnTo>
                <a:lnTo>
                  <a:pt x="3704839" y="1077339"/>
                </a:lnTo>
                <a:lnTo>
                  <a:pt x="3704839" y="471069"/>
                </a:lnTo>
                <a:lnTo>
                  <a:pt x="3600947" y="471069"/>
                </a:lnTo>
                <a:lnTo>
                  <a:pt x="3600947" y="314521"/>
                </a:lnTo>
                <a:lnTo>
                  <a:pt x="3704839" y="314521"/>
                </a:lnTo>
                <a:lnTo>
                  <a:pt x="3704839" y="253324"/>
                </a:lnTo>
                <a:cubicBezTo>
                  <a:pt x="3704839" y="203513"/>
                  <a:pt x="3713259" y="162479"/>
                  <a:pt x="3730100" y="130220"/>
                </a:cubicBezTo>
                <a:cubicBezTo>
                  <a:pt x="3746940" y="97962"/>
                  <a:pt x="3773743" y="74005"/>
                  <a:pt x="3810509" y="58350"/>
                </a:cubicBezTo>
                <a:cubicBezTo>
                  <a:pt x="3847274" y="42695"/>
                  <a:pt x="3895780" y="34868"/>
                  <a:pt x="3956028" y="34868"/>
                </a:cubicBezTo>
                <a:close/>
                <a:moveTo>
                  <a:pt x="3414596" y="0"/>
                </a:moveTo>
                <a:cubicBezTo>
                  <a:pt x="3445905" y="0"/>
                  <a:pt x="3472234" y="10555"/>
                  <a:pt x="3493582" y="31666"/>
                </a:cubicBezTo>
                <a:cubicBezTo>
                  <a:pt x="3514929" y="52776"/>
                  <a:pt x="3525603" y="78275"/>
                  <a:pt x="3525603" y="108161"/>
                </a:cubicBezTo>
                <a:cubicBezTo>
                  <a:pt x="3525603" y="137573"/>
                  <a:pt x="3514929" y="162953"/>
                  <a:pt x="3493582" y="184301"/>
                </a:cubicBezTo>
                <a:cubicBezTo>
                  <a:pt x="3472234" y="205648"/>
                  <a:pt x="3445905" y="216322"/>
                  <a:pt x="3414596" y="216322"/>
                </a:cubicBezTo>
                <a:cubicBezTo>
                  <a:pt x="3383286" y="216322"/>
                  <a:pt x="3356957" y="205648"/>
                  <a:pt x="3335610" y="184301"/>
                </a:cubicBezTo>
                <a:cubicBezTo>
                  <a:pt x="3314262" y="162953"/>
                  <a:pt x="3303588" y="137573"/>
                  <a:pt x="3303588" y="108161"/>
                </a:cubicBezTo>
                <a:cubicBezTo>
                  <a:pt x="3303588" y="78275"/>
                  <a:pt x="3314262" y="52776"/>
                  <a:pt x="3335610" y="31666"/>
                </a:cubicBezTo>
                <a:cubicBezTo>
                  <a:pt x="3356957" y="10555"/>
                  <a:pt x="3383286" y="0"/>
                  <a:pt x="3414596" y="0"/>
                </a:cubicBezTo>
                <a:close/>
              </a:path>
            </a:pathLst>
          </a:custGeom>
        </p:spPr>
      </p:pic>
      <p:pic>
        <p:nvPicPr>
          <p:cNvPr id="20" name="Picture 19" descr="A sticker of a cartoon octopus with skis and goggles&#10;&#10;Description automatically generated">
            <a:extLst>
              <a:ext uri="{FF2B5EF4-FFF2-40B4-BE49-F238E27FC236}">
                <a16:creationId xmlns:a16="http://schemas.microsoft.com/office/drawing/2014/main" id="{0C3066D1-8978-A35C-5056-664E960724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098" y1="17969" x2="50000" y2="16309"/>
                        <a14:foregroundMark x1="50879" y1="16699" x2="49609" y2="16309"/>
                        <a14:foregroundMark x1="50586" y1="16992" x2="50879" y2="16699"/>
                        <a14:foregroundMark x1="52051" y1="16699" x2="50391" y2="16016"/>
                        <a14:foregroundMark x1="52051" y1="16895" x2="51758" y2="16309"/>
                        <a14:foregroundMark x1="52539" y1="17773" x2="52344" y2="16309"/>
                        <a14:foregroundMark x1="52344" y1="17578" x2="52051" y2="16016"/>
                        <a14:foregroundMark x1="51855" y1="16797" x2="52344" y2="19238"/>
                        <a14:foregroundMark x1="52051" y1="15820" x2="52637" y2="19043"/>
                        <a14:foregroundMark x1="47887" y1="16714" x2="49121" y2="17578"/>
                        <a14:foregroundMark x1="48149" y1="16743" x2="49707" y2="17578"/>
                        <a14:foregroundMark x1="24805" y1="28809" x2="23438" y2="31445"/>
                        <a14:foregroundMark x1="24805" y1="28418" x2="23828" y2="29688"/>
                        <a14:foregroundMark x1="24219" y1="29297" x2="23438" y2="32813"/>
                        <a14:foregroundMark x1="24609" y1="28418" x2="23438" y2="33008"/>
                        <a14:foregroundMark x1="22580" y1="64654" x2="23145" y2="67383"/>
                        <a14:foregroundMark x1="26181" y1="75755" x2="29785" y2="78418"/>
                        <a14:foregroundMark x1="29590" y1="79102" x2="29666" y2="79634"/>
                        <a14:foregroundMark x1="29785" y1="79395" x2="29695" y2="79666"/>
                        <a14:foregroundMark x1="29492" y1="78809" x2="29444" y2="79386"/>
                        <a14:foregroundMark x1="29688" y1="79004" x2="29688" y2="79658"/>
                        <a14:foregroundMark x1="25684" y1="73926" x2="25540" y2="75041"/>
                        <a14:foregroundMark x1="25586" y1="74512" x2="25456" y2="74948"/>
                        <a14:foregroundMark x1="25195" y1="74414" x2="25124" y2="74577"/>
                        <a14:foregroundMark x1="25391" y1="74609" x2="25279" y2="74750"/>
                        <a14:foregroundMark x1="21680" y1="61035" x2="21387" y2="64355"/>
                        <a14:backgroundMark x1="29297" y1="18652" x2="29297" y2="18652"/>
                        <a14:backgroundMark x1="34375" y1="17676" x2="27734" y2="22949"/>
                        <a14:backgroundMark x1="51481" y1="15280" x2="55566" y2="14355"/>
                        <a14:backgroundMark x1="37891" y1="18359" x2="46752" y2="16352"/>
                        <a14:backgroundMark x1="55566" y1="14355" x2="70020" y2="19629"/>
                        <a14:backgroundMark x1="70020" y1="19629" x2="80078" y2="33789"/>
                        <a14:backgroundMark x1="80078" y1="33789" x2="80078" y2="34961"/>
                        <a14:backgroundMark x1="22712" y1="32654" x2="20117" y2="40527"/>
                        <a14:backgroundMark x1="25879" y1="23047" x2="24232" y2="28043"/>
                        <a14:backgroundMark x1="21838" y1="67650" x2="22168" y2="72852"/>
                        <a14:backgroundMark x1="20117" y1="40527" x2="21417" y2="61012"/>
                        <a14:backgroundMark x1="30227" y1="80762" x2="32813" y2="83301"/>
                        <a14:backgroundMark x1="22168" y1="72852" x2="22979" y2="73648"/>
                        <a14:backgroundMark x1="32813" y1="83301" x2="53027" y2="85449"/>
                        <a14:backgroundMark x1="53027" y1="85449" x2="67578" y2="83691"/>
                        <a14:backgroundMark x1="67578" y1="83691" x2="79492" y2="73145"/>
                        <a14:backgroundMark x1="79492" y1="73145" x2="79980" y2="29688"/>
                        <a14:backgroundMark x1="79980" y1="29688" x2="78418" y2="27051"/>
                        <a14:backgroundMark x1="62891" y1="18262" x2="66016" y2="49414"/>
                        <a14:backgroundMark x1="46667" y1="16692" x2="39063" y2="17676"/>
                        <a14:backgroundMark x1="55664" y1="15527" x2="54556" y2="15670"/>
                        <a14:backgroundMark x1="39063" y1="17676" x2="33691" y2="35840"/>
                        <a14:backgroundMark x1="33691" y1="35840" x2="34473" y2="49707"/>
                        <a14:backgroundMark x1="46289" y1="16113" x2="46484" y2="15527"/>
                        <a14:backgroundMark x1="46973" y1="15723" x2="46875" y2="16602"/>
                        <a14:backgroundMark x1="20122" y1="64244" x2="18750" y2="71191"/>
                        <a14:backgroundMark x1="21875" y1="55371" x2="20772" y2="60956"/>
                        <a14:backgroundMark x1="18750" y1="71191" x2="29102" y2="82715"/>
                        <a14:backgroundMark x1="29102" y1="82715" x2="34180" y2="83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923" t="13833" r="19385" b="17090"/>
          <a:stretch/>
        </p:blipFill>
        <p:spPr>
          <a:xfrm>
            <a:off x="479967" y="2117067"/>
            <a:ext cx="2951301" cy="330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03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C361C2C6-FE7B-1573-32E1-2BD73DC15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66485" y="492194"/>
            <a:ext cx="2837371" cy="5800847"/>
          </a:xfrm>
          <a:prstGeom prst="rect">
            <a:avLst/>
          </a:prstGeom>
        </p:spPr>
      </p:pic>
      <p:pic>
        <p:nvPicPr>
          <p:cNvPr id="5" name="Picture 4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696E79CA-FFDA-4D13-C4A4-0BA38EA11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10285171" y="6293041"/>
            <a:ext cx="1808377" cy="456074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5CD394C6-CF5D-4F6E-D9D1-BFEE34E054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-1"/>
            <a:ext cx="75881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70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95860-4325-2DFA-E2A4-F2BF01C89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B1F2E4AC-628A-C62E-B0BB-0FB96DE41EB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039" t="43184" r="23346" b="249"/>
          <a:stretch/>
        </p:blipFill>
        <p:spPr>
          <a:xfrm>
            <a:off x="-1660194" y="-2891503"/>
            <a:ext cx="11276771" cy="11169232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8" name="Picture 7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06A6A33F-62F9-7274-9DF1-044D27B7D8B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10285171" y="6293041"/>
            <a:ext cx="1808377" cy="456074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D65DE310-622A-90C4-3172-FAEC80A32C6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66485" y="492194"/>
            <a:ext cx="2837371" cy="580084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1DA7FA0-8AFE-8DF6-A5A1-FCCE524E48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0742849">
            <a:off x="5623772" y="2679064"/>
            <a:ext cx="2038350" cy="203835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94E7284D-9843-F7A4-15E3-3DA255D06C6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838612">
            <a:off x="531884" y="3151504"/>
            <a:ext cx="2038350" cy="203835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AC471972-AE01-8A6B-7909-A2681A41FB1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2131677" y="-1089521"/>
            <a:ext cx="443745" cy="509002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37F2CB16-BE16-1792-C0C5-1A736E2AAD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131676" y="-1089521"/>
            <a:ext cx="443745" cy="509002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D66D1BE4-43E4-F02E-5850-84D2069D58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2131676" y="-1089521"/>
            <a:ext cx="443745" cy="509002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4239078C-F158-89E5-FDD9-E7D1F34AD08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134018" y="-1089521"/>
            <a:ext cx="443745" cy="509002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C6A92067-5627-DE83-A897-55303CA53AC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2129335" y="-1089521"/>
            <a:ext cx="443745" cy="509002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5E61F4D1-CF1F-0C25-8BAE-1CC3D6F8E2F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2169525" y="-1089521"/>
            <a:ext cx="443745" cy="509002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13452FC3-D8A7-7F8D-400A-9CD6633359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2169525" y="-1089521"/>
            <a:ext cx="443745" cy="50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79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04 0.01482 L -0.07956 0.05208 L -0.10143 0.16204 L -0.17461 0.21782 L -0.10664 0.26736 L -0.0543 0.36042 L 0.0207 0.36968 L 0.05638 0.48588 L 0.15404 0.51227 L 0.15755 0.59907 L 0.22995 0.66574 L 0.25 0.75417 L 0.35638 0.8162 L 0.41393 0.93565 L 0.49935 0.98681 " pathEditMode="relative" ptsTypes="AAAAAAAAAAAAAAA">
                                      <p:cBhvr>
                                        <p:cTn id="6" dur="1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0404 0.01482 L -0.07956 0.05208 L -0.10143 0.16204 L -0.17461 0.21759 L -0.10664 0.26736 L -0.0543 0.36042 L 0.0207 0.36945 L 0.05625 0.48588 L 0.15404 0.51227 L 0.15755 0.59907 L 0.22995 0.66574 L 0.25 0.75417 L 0.35638 0.8162 L 0.41393 0.93565 L 0.49935 0.98681 " pathEditMode="relative" rAng="0" ptsTypes="AAAAAAAAAAAAAAA">
                                      <p:cBhvr>
                                        <p:cTn id="8" dur="1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33" y="4858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0404 0.01482 L -0.07956 0.05208 L -0.10143 0.16204 L -0.17461 0.21736 L -0.10664 0.26736 L -0.0543 0.36042 L 0.0207 0.36945 L 0.05612 0.48588 L 0.15404 0.51227 L 0.15755 0.59907 L 0.22995 0.66574 L 0.25 0.75417 L 0.35638 0.8162 L 0.41393 0.93565 L 0.49935 0.98681 " pathEditMode="relative" rAng="0" ptsTypes="AAAAAAAAAAAAAAA">
                                      <p:cBhvr>
                                        <p:cTn id="10" dur="1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33" y="4858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accel="50000" decel="50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0.00404 0.01482 L -0.07956 0.05208 L -0.10143 0.16204 L -0.17461 0.21713 L -0.10664 0.26736 L -0.0543 0.36042 L 0.0207 0.36945 L 0.05612 0.48588 L 0.15404 0.51227 L 0.15755 0.59907 L 0.22995 0.66574 L 0.25 0.75417 L 0.35638 0.8162 L 0.41393 0.93565 L 0.49935 0.98681 " pathEditMode="relative" rAng="0" ptsTypes="AAAAAAAAAAAAAAA">
                                      <p:cBhvr>
                                        <p:cTn id="12" dur="1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33" y="4858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accel="50000" decel="5000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0.00404 0.01482 L -0.07956 0.05208 L -0.10143 0.16204 L -0.17461 0.2169 L -0.10664 0.26736 L -0.0543 0.36042 L 0.0207 0.36945 L 0.05612 0.48588 L 0.15404 0.51227 L 0.15755 0.59907 L 0.22995 0.66574 L 0.25 0.75417 L 0.35638 0.8162 L 0.41393 0.93565 L 0.49935 0.98681 " pathEditMode="relative" rAng="0" ptsTypes="AAAAAAAAAAAAAAA">
                                      <p:cBhvr>
                                        <p:cTn id="14" dur="1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33" y="4858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092 0.01644 L -0.05494 0.10023 L -0.13945 0.11736 L -0.14466 0.20556 L -0.14908 0.29537 L -0.05403 0.31551 L -0.0069 0.43958 L 0.08112 0.43958 L 0.11954 0.56204 L 0.20248 0.57292 L 0.1405 0.70625 L 0.03933 0.7419 L 0.00274 0.86898 L -0.08541 0.89074 L -0.12734 1.0037 L -0.19088 1.00833 " pathEditMode="relative" ptsTypes="AAAAAAAAAAAAAAAA">
                                      <p:cBhvr>
                                        <p:cTn id="16" dur="1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accel="50000" decel="5000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Motion origin="layout" path="M 0.00092 0.01644 L -0.05494 0.10046 L -0.13945 0.11759 L -0.14466 0.20556 L -0.14908 0.29537 L -0.05403 0.31551 L -0.0069 0.43958 L 0.08112 0.43958 L 0.11954 0.56204 L 0.20248 0.57292 L 0.1405 0.70625 L 0.03933 0.7419 L 0.00274 0.86898 L -0.08541 0.89074 L -0.12734 1.0037 L -0.19088 1.00833 " pathEditMode="relative" rAng="0" ptsTypes="AAAAAAAAAAAAAAAA">
                                      <p:cBhvr>
                                        <p:cTn id="18" dur="1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2" y="49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0A41C-8AE3-A6D3-3FEC-105D07992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A209AB5-6D3A-9FC0-2123-3B2A433A5F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039" t="43184" r="23346" b="249"/>
          <a:stretch/>
        </p:blipFill>
        <p:spPr>
          <a:xfrm>
            <a:off x="-1660194" y="-2891503"/>
            <a:ext cx="11276771" cy="11169232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8" name="Picture 7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06BF8C86-560E-9FEE-DEBC-B4CAEA38BB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10285171" y="6293041"/>
            <a:ext cx="1808377" cy="456074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3D1050C-E8E7-1AB1-3E53-0947F6AC9F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66485" y="492194"/>
            <a:ext cx="2837371" cy="5800847"/>
          </a:xfrm>
          <a:prstGeom prst="rect">
            <a:avLst/>
          </a:prstGeom>
        </p:spPr>
      </p:pic>
      <p:pic>
        <p:nvPicPr>
          <p:cNvPr id="2" name="Picture 1" descr="A screenshot of a phone&#10;&#10;Description automatically generated">
            <a:extLst>
              <a:ext uri="{FF2B5EF4-FFF2-40B4-BE49-F238E27FC236}">
                <a16:creationId xmlns:a16="http://schemas.microsoft.com/office/drawing/2014/main" id="{BD4A1033-9ECB-1A3B-8C0F-1E7CDE49EB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485" y="492193"/>
            <a:ext cx="2837371" cy="580084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BC3F3377-2ACC-E3A3-B3B7-0B74DAE428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0742849">
            <a:off x="5623772" y="2679064"/>
            <a:ext cx="2038350" cy="203835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2A893F3-9002-946C-3522-7FD36CA25A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5838612">
            <a:off x="531884" y="3151504"/>
            <a:ext cx="2038350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481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CCA77-BC6A-64AF-ECAC-84D24F1BC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F7B5E8A-B67A-67E4-E863-3039D52C9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039" t="43184" r="23346" b="249"/>
          <a:stretch/>
        </p:blipFill>
        <p:spPr>
          <a:xfrm>
            <a:off x="-1660194" y="-2891503"/>
            <a:ext cx="11276771" cy="11169232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8" name="Picture 7" descr="A person skiing down a mountain&#10;&#10;Description automatically generated">
            <a:extLst>
              <a:ext uri="{FF2B5EF4-FFF2-40B4-BE49-F238E27FC236}">
                <a16:creationId xmlns:a16="http://schemas.microsoft.com/office/drawing/2014/main" id="{85613A50-89A0-A2A9-4E9A-95E25B59F9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1" t="35769" r="21314" b="39405"/>
          <a:stretch>
            <a:fillRect/>
          </a:stretch>
        </p:blipFill>
        <p:spPr>
          <a:xfrm>
            <a:off x="10285171" y="6293041"/>
            <a:ext cx="1808377" cy="456074"/>
          </a:xfrm>
          <a:custGeom>
            <a:avLst/>
            <a:gdLst/>
            <a:ahLst/>
            <a:cxnLst/>
            <a:rect l="l" t="t" r="r" b="b"/>
            <a:pathLst>
              <a:path w="8000999" h="2017858">
                <a:moveTo>
                  <a:pt x="0" y="1941658"/>
                </a:moveTo>
                <a:lnTo>
                  <a:pt x="2000250" y="1941658"/>
                </a:lnTo>
                <a:lnTo>
                  <a:pt x="4000500" y="1941658"/>
                </a:lnTo>
                <a:lnTo>
                  <a:pt x="6000749" y="1941658"/>
                </a:lnTo>
                <a:lnTo>
                  <a:pt x="8000999" y="1941658"/>
                </a:lnTo>
                <a:lnTo>
                  <a:pt x="8000999" y="2017858"/>
                </a:lnTo>
                <a:lnTo>
                  <a:pt x="6000749" y="2017858"/>
                </a:lnTo>
                <a:lnTo>
                  <a:pt x="4000500" y="2017858"/>
                </a:lnTo>
                <a:lnTo>
                  <a:pt x="2000250" y="2017858"/>
                </a:lnTo>
                <a:lnTo>
                  <a:pt x="0" y="2017858"/>
                </a:lnTo>
                <a:close/>
                <a:moveTo>
                  <a:pt x="1090468" y="1120141"/>
                </a:moveTo>
                <a:cubicBezTo>
                  <a:pt x="882760" y="1121130"/>
                  <a:pt x="737364" y="1140664"/>
                  <a:pt x="654281" y="1178744"/>
                </a:cubicBezTo>
                <a:cubicBezTo>
                  <a:pt x="571198" y="1216824"/>
                  <a:pt x="529656" y="1278395"/>
                  <a:pt x="529656" y="1363456"/>
                </a:cubicBezTo>
                <a:cubicBezTo>
                  <a:pt x="529656" y="1424780"/>
                  <a:pt x="548696" y="1470277"/>
                  <a:pt x="586776" y="1499950"/>
                </a:cubicBezTo>
                <a:cubicBezTo>
                  <a:pt x="624856" y="1529623"/>
                  <a:pt x="674063" y="1544459"/>
                  <a:pt x="734397" y="1544459"/>
                </a:cubicBezTo>
                <a:cubicBezTo>
                  <a:pt x="808579" y="1544459"/>
                  <a:pt x="877073" y="1525172"/>
                  <a:pt x="939880" y="1486597"/>
                </a:cubicBezTo>
                <a:cubicBezTo>
                  <a:pt x="1002687" y="1448023"/>
                  <a:pt x="1052883" y="1404009"/>
                  <a:pt x="1090468" y="1354554"/>
                </a:cubicBezTo>
                <a:close/>
                <a:moveTo>
                  <a:pt x="5363723" y="618674"/>
                </a:moveTo>
                <a:cubicBezTo>
                  <a:pt x="5279651" y="618674"/>
                  <a:pt x="5213629" y="638950"/>
                  <a:pt x="5165659" y="679503"/>
                </a:cubicBezTo>
                <a:cubicBezTo>
                  <a:pt x="5117688" y="720055"/>
                  <a:pt x="5083812" y="774455"/>
                  <a:pt x="5064030" y="842702"/>
                </a:cubicBezTo>
                <a:cubicBezTo>
                  <a:pt x="5044248" y="910949"/>
                  <a:pt x="5034357" y="986614"/>
                  <a:pt x="5034357" y="1069698"/>
                </a:cubicBezTo>
                <a:cubicBezTo>
                  <a:pt x="5034357" y="1150803"/>
                  <a:pt x="5044248" y="1224984"/>
                  <a:pt x="5064030" y="1292242"/>
                </a:cubicBezTo>
                <a:cubicBezTo>
                  <a:pt x="5083812" y="1359500"/>
                  <a:pt x="5117688" y="1413158"/>
                  <a:pt x="5165659" y="1453216"/>
                </a:cubicBezTo>
                <a:cubicBezTo>
                  <a:pt x="5213629" y="1493274"/>
                  <a:pt x="5279651" y="1513303"/>
                  <a:pt x="5363723" y="1513303"/>
                </a:cubicBezTo>
                <a:cubicBezTo>
                  <a:pt x="5449774" y="1513303"/>
                  <a:pt x="5517279" y="1493274"/>
                  <a:pt x="5566239" y="1453216"/>
                </a:cubicBezTo>
                <a:cubicBezTo>
                  <a:pt x="5615199" y="1413158"/>
                  <a:pt x="5649817" y="1359500"/>
                  <a:pt x="5670093" y="1292242"/>
                </a:cubicBezTo>
                <a:cubicBezTo>
                  <a:pt x="5690369" y="1224984"/>
                  <a:pt x="5700507" y="1150803"/>
                  <a:pt x="5700507" y="1069698"/>
                </a:cubicBezTo>
                <a:cubicBezTo>
                  <a:pt x="5700507" y="986614"/>
                  <a:pt x="5690369" y="910949"/>
                  <a:pt x="5670093" y="842702"/>
                </a:cubicBezTo>
                <a:cubicBezTo>
                  <a:pt x="5649817" y="774455"/>
                  <a:pt x="5615199" y="720055"/>
                  <a:pt x="5566239" y="679503"/>
                </a:cubicBezTo>
                <a:cubicBezTo>
                  <a:pt x="5517279" y="638950"/>
                  <a:pt x="5449774" y="618674"/>
                  <a:pt x="5363723" y="618674"/>
                </a:cubicBezTo>
                <a:close/>
                <a:moveTo>
                  <a:pt x="7335277" y="320464"/>
                </a:moveTo>
                <a:cubicBezTo>
                  <a:pt x="7482651" y="320464"/>
                  <a:pt x="7596890" y="365221"/>
                  <a:pt x="7677996" y="454733"/>
                </a:cubicBezTo>
                <a:cubicBezTo>
                  <a:pt x="7759101" y="544245"/>
                  <a:pt x="7799653" y="675052"/>
                  <a:pt x="7799653" y="847153"/>
                </a:cubicBezTo>
                <a:lnTo>
                  <a:pt x="7799653" y="1789258"/>
                </a:lnTo>
                <a:lnTo>
                  <a:pt x="7409458" y="1789258"/>
                </a:lnTo>
                <a:lnTo>
                  <a:pt x="7409458" y="897596"/>
                </a:lnTo>
                <a:cubicBezTo>
                  <a:pt x="7409458" y="845175"/>
                  <a:pt x="7402040" y="799182"/>
                  <a:pt x="7387204" y="759619"/>
                </a:cubicBezTo>
                <a:cubicBezTo>
                  <a:pt x="7372368" y="720055"/>
                  <a:pt x="7348877" y="689394"/>
                  <a:pt x="7316732" y="667634"/>
                </a:cubicBezTo>
                <a:cubicBezTo>
                  <a:pt x="7284586" y="645874"/>
                  <a:pt x="7242303" y="634994"/>
                  <a:pt x="7189882" y="634994"/>
                </a:cubicBezTo>
                <a:cubicBezTo>
                  <a:pt x="7111744" y="634994"/>
                  <a:pt x="7044732" y="653292"/>
                  <a:pt x="6988850" y="689888"/>
                </a:cubicBezTo>
                <a:cubicBezTo>
                  <a:pt x="6932966" y="726484"/>
                  <a:pt x="6884254" y="770993"/>
                  <a:pt x="6842712" y="823415"/>
                </a:cubicBezTo>
                <a:lnTo>
                  <a:pt x="6842712" y="1789258"/>
                </a:lnTo>
                <a:lnTo>
                  <a:pt x="6449550" y="1789258"/>
                </a:lnTo>
                <a:lnTo>
                  <a:pt x="6449550" y="341235"/>
                </a:lnTo>
                <a:lnTo>
                  <a:pt x="6827876" y="341235"/>
                </a:lnTo>
                <a:lnTo>
                  <a:pt x="6835294" y="557845"/>
                </a:lnTo>
                <a:cubicBezTo>
                  <a:pt x="6883758" y="495533"/>
                  <a:pt x="6947555" y="440391"/>
                  <a:pt x="7026682" y="392420"/>
                </a:cubicBezTo>
                <a:cubicBezTo>
                  <a:pt x="7105809" y="344450"/>
                  <a:pt x="7208674" y="320464"/>
                  <a:pt x="7335277" y="320464"/>
                </a:cubicBezTo>
                <a:close/>
                <a:moveTo>
                  <a:pt x="2772803" y="320464"/>
                </a:moveTo>
                <a:cubicBezTo>
                  <a:pt x="2920177" y="320464"/>
                  <a:pt x="3034416" y="365221"/>
                  <a:pt x="3115521" y="454733"/>
                </a:cubicBezTo>
                <a:cubicBezTo>
                  <a:pt x="3196626" y="544245"/>
                  <a:pt x="3237180" y="675052"/>
                  <a:pt x="3237180" y="847153"/>
                </a:cubicBezTo>
                <a:lnTo>
                  <a:pt x="3237180" y="1789258"/>
                </a:lnTo>
                <a:lnTo>
                  <a:pt x="2846984" y="1789258"/>
                </a:lnTo>
                <a:lnTo>
                  <a:pt x="2846984" y="897596"/>
                </a:lnTo>
                <a:cubicBezTo>
                  <a:pt x="2846984" y="845175"/>
                  <a:pt x="2839566" y="799182"/>
                  <a:pt x="2824730" y="759619"/>
                </a:cubicBezTo>
                <a:cubicBezTo>
                  <a:pt x="2809893" y="720055"/>
                  <a:pt x="2786402" y="689394"/>
                  <a:pt x="2754258" y="667634"/>
                </a:cubicBezTo>
                <a:cubicBezTo>
                  <a:pt x="2722112" y="645874"/>
                  <a:pt x="2679828" y="634994"/>
                  <a:pt x="2627407" y="634994"/>
                </a:cubicBezTo>
                <a:cubicBezTo>
                  <a:pt x="2549270" y="634994"/>
                  <a:pt x="2482258" y="653292"/>
                  <a:pt x="2426375" y="689888"/>
                </a:cubicBezTo>
                <a:cubicBezTo>
                  <a:pt x="2370492" y="726484"/>
                  <a:pt x="2321779" y="770993"/>
                  <a:pt x="2280238" y="823415"/>
                </a:cubicBezTo>
                <a:lnTo>
                  <a:pt x="2280238" y="1789258"/>
                </a:lnTo>
                <a:lnTo>
                  <a:pt x="1887076" y="1789258"/>
                </a:lnTo>
                <a:lnTo>
                  <a:pt x="1887076" y="341235"/>
                </a:lnTo>
                <a:lnTo>
                  <a:pt x="2265401" y="341235"/>
                </a:lnTo>
                <a:lnTo>
                  <a:pt x="2272819" y="557845"/>
                </a:lnTo>
                <a:cubicBezTo>
                  <a:pt x="2321285" y="495533"/>
                  <a:pt x="2385081" y="440391"/>
                  <a:pt x="2464208" y="392420"/>
                </a:cubicBezTo>
                <a:cubicBezTo>
                  <a:pt x="2543335" y="344450"/>
                  <a:pt x="2646199" y="320464"/>
                  <a:pt x="2772803" y="320464"/>
                </a:cubicBezTo>
                <a:close/>
                <a:moveTo>
                  <a:pt x="853087" y="318981"/>
                </a:moveTo>
                <a:cubicBezTo>
                  <a:pt x="945073" y="318981"/>
                  <a:pt x="1029145" y="326646"/>
                  <a:pt x="1105304" y="341977"/>
                </a:cubicBezTo>
                <a:cubicBezTo>
                  <a:pt x="1181464" y="357308"/>
                  <a:pt x="1247486" y="383766"/>
                  <a:pt x="1303370" y="421351"/>
                </a:cubicBezTo>
                <a:cubicBezTo>
                  <a:pt x="1359253" y="458936"/>
                  <a:pt x="1402525" y="510121"/>
                  <a:pt x="1433187" y="574907"/>
                </a:cubicBezTo>
                <a:cubicBezTo>
                  <a:pt x="1463849" y="639692"/>
                  <a:pt x="1479180" y="720550"/>
                  <a:pt x="1479180" y="817480"/>
                </a:cubicBezTo>
                <a:lnTo>
                  <a:pt x="1479180" y="1789258"/>
                </a:lnTo>
                <a:lnTo>
                  <a:pt x="1111239" y="1789258"/>
                </a:lnTo>
                <a:lnTo>
                  <a:pt x="1099370" y="1600837"/>
                </a:lnTo>
                <a:cubicBezTo>
                  <a:pt x="1038047" y="1671062"/>
                  <a:pt x="966832" y="1724226"/>
                  <a:pt x="885727" y="1760327"/>
                </a:cubicBezTo>
                <a:cubicBezTo>
                  <a:pt x="804622" y="1796429"/>
                  <a:pt x="711153" y="1814480"/>
                  <a:pt x="605321" y="1814480"/>
                </a:cubicBezTo>
                <a:cubicBezTo>
                  <a:pt x="523227" y="1814480"/>
                  <a:pt x="446573" y="1798655"/>
                  <a:pt x="375358" y="1767004"/>
                </a:cubicBezTo>
                <a:cubicBezTo>
                  <a:pt x="304144" y="1735353"/>
                  <a:pt x="246530" y="1687629"/>
                  <a:pt x="202516" y="1623833"/>
                </a:cubicBezTo>
                <a:cubicBezTo>
                  <a:pt x="158501" y="1560037"/>
                  <a:pt x="136494" y="1480168"/>
                  <a:pt x="136494" y="1384227"/>
                </a:cubicBezTo>
                <a:cubicBezTo>
                  <a:pt x="136494" y="1250700"/>
                  <a:pt x="176552" y="1150061"/>
                  <a:pt x="256668" y="1082309"/>
                </a:cubicBezTo>
                <a:cubicBezTo>
                  <a:pt x="336784" y="1014556"/>
                  <a:pt x="448798" y="968563"/>
                  <a:pt x="592710" y="944331"/>
                </a:cubicBezTo>
                <a:cubicBezTo>
                  <a:pt x="736622" y="920098"/>
                  <a:pt x="904025" y="906004"/>
                  <a:pt x="1094920" y="902047"/>
                </a:cubicBezTo>
                <a:lnTo>
                  <a:pt x="1094920" y="824899"/>
                </a:lnTo>
                <a:cubicBezTo>
                  <a:pt x="1094920" y="730935"/>
                  <a:pt x="1072418" y="666644"/>
                  <a:pt x="1027414" y="632027"/>
                </a:cubicBezTo>
                <a:cubicBezTo>
                  <a:pt x="982411" y="597409"/>
                  <a:pt x="924301" y="580099"/>
                  <a:pt x="853087" y="580099"/>
                </a:cubicBezTo>
                <a:cubicBezTo>
                  <a:pt x="774949" y="580099"/>
                  <a:pt x="710659" y="598645"/>
                  <a:pt x="660216" y="635736"/>
                </a:cubicBezTo>
                <a:cubicBezTo>
                  <a:pt x="609772" y="672826"/>
                  <a:pt x="584550" y="732913"/>
                  <a:pt x="584550" y="815997"/>
                </a:cubicBezTo>
                <a:lnTo>
                  <a:pt x="216610" y="815997"/>
                </a:lnTo>
                <a:cubicBezTo>
                  <a:pt x="216610" y="692361"/>
                  <a:pt x="243563" y="594441"/>
                  <a:pt x="297468" y="522238"/>
                </a:cubicBezTo>
                <a:cubicBezTo>
                  <a:pt x="351373" y="450035"/>
                  <a:pt x="426049" y="398107"/>
                  <a:pt x="521496" y="366457"/>
                </a:cubicBezTo>
                <a:cubicBezTo>
                  <a:pt x="616943" y="334806"/>
                  <a:pt x="727473" y="318981"/>
                  <a:pt x="853087" y="318981"/>
                </a:cubicBezTo>
                <a:close/>
                <a:moveTo>
                  <a:pt x="5363723" y="316013"/>
                </a:moveTo>
                <a:cubicBezTo>
                  <a:pt x="5512086" y="316013"/>
                  <a:pt x="5641409" y="345438"/>
                  <a:pt x="5751693" y="404289"/>
                </a:cubicBezTo>
                <a:cubicBezTo>
                  <a:pt x="5861976" y="463140"/>
                  <a:pt x="5947779" y="548696"/>
                  <a:pt x="6009102" y="660957"/>
                </a:cubicBezTo>
                <a:cubicBezTo>
                  <a:pt x="6070426" y="773219"/>
                  <a:pt x="6101088" y="909466"/>
                  <a:pt x="6101088" y="1069698"/>
                </a:cubicBezTo>
                <a:cubicBezTo>
                  <a:pt x="6101088" y="1226962"/>
                  <a:pt x="6070426" y="1360984"/>
                  <a:pt x="6009102" y="1471761"/>
                </a:cubicBezTo>
                <a:cubicBezTo>
                  <a:pt x="5947779" y="1582539"/>
                  <a:pt x="5861976" y="1667106"/>
                  <a:pt x="5751693" y="1725462"/>
                </a:cubicBezTo>
                <a:cubicBezTo>
                  <a:pt x="5641409" y="1783818"/>
                  <a:pt x="5512086" y="1812996"/>
                  <a:pt x="5363723" y="1812996"/>
                </a:cubicBezTo>
                <a:cubicBezTo>
                  <a:pt x="5217339" y="1812996"/>
                  <a:pt x="5089005" y="1783818"/>
                  <a:pt x="4978721" y="1725462"/>
                </a:cubicBezTo>
                <a:cubicBezTo>
                  <a:pt x="4868438" y="1667106"/>
                  <a:pt x="4783130" y="1582539"/>
                  <a:pt x="4722795" y="1471761"/>
                </a:cubicBezTo>
                <a:cubicBezTo>
                  <a:pt x="4662461" y="1360984"/>
                  <a:pt x="4632293" y="1226962"/>
                  <a:pt x="4632293" y="1069698"/>
                </a:cubicBezTo>
                <a:cubicBezTo>
                  <a:pt x="4632293" y="909466"/>
                  <a:pt x="4662461" y="773219"/>
                  <a:pt x="4722795" y="660957"/>
                </a:cubicBezTo>
                <a:cubicBezTo>
                  <a:pt x="4783130" y="548696"/>
                  <a:pt x="4868438" y="463140"/>
                  <a:pt x="4978721" y="404289"/>
                </a:cubicBezTo>
                <a:cubicBezTo>
                  <a:pt x="5089005" y="345438"/>
                  <a:pt x="5217339" y="316013"/>
                  <a:pt x="5363723" y="316013"/>
                </a:cubicBezTo>
                <a:close/>
                <a:moveTo>
                  <a:pt x="3711513" y="0"/>
                </a:moveTo>
                <a:lnTo>
                  <a:pt x="4104675" y="0"/>
                </a:lnTo>
                <a:lnTo>
                  <a:pt x="4104675" y="341235"/>
                </a:lnTo>
                <a:lnTo>
                  <a:pt x="4420688" y="341235"/>
                </a:lnTo>
                <a:lnTo>
                  <a:pt x="4420688" y="643896"/>
                </a:lnTo>
                <a:lnTo>
                  <a:pt x="4104675" y="643896"/>
                </a:lnTo>
                <a:lnTo>
                  <a:pt x="4104675" y="1261086"/>
                </a:lnTo>
                <a:cubicBezTo>
                  <a:pt x="4104675" y="1337245"/>
                  <a:pt x="4115308" y="1393623"/>
                  <a:pt x="4136573" y="1430219"/>
                </a:cubicBezTo>
                <a:cubicBezTo>
                  <a:pt x="4157838" y="1466816"/>
                  <a:pt x="4206056" y="1485114"/>
                  <a:pt x="4281227" y="1485114"/>
                </a:cubicBezTo>
                <a:lnTo>
                  <a:pt x="4420688" y="1485114"/>
                </a:lnTo>
                <a:lnTo>
                  <a:pt x="4420688" y="1789258"/>
                </a:lnTo>
                <a:lnTo>
                  <a:pt x="4267874" y="1789258"/>
                </a:lnTo>
                <a:cubicBezTo>
                  <a:pt x="4121489" y="1789258"/>
                  <a:pt x="4007992" y="1771702"/>
                  <a:pt x="3927381" y="1736589"/>
                </a:cubicBezTo>
                <a:cubicBezTo>
                  <a:pt x="3846771" y="1701477"/>
                  <a:pt x="3790640" y="1647077"/>
                  <a:pt x="3758989" y="1573390"/>
                </a:cubicBezTo>
                <a:cubicBezTo>
                  <a:pt x="3727338" y="1499703"/>
                  <a:pt x="3711513" y="1403514"/>
                  <a:pt x="3711513" y="1284824"/>
                </a:cubicBezTo>
                <a:lnTo>
                  <a:pt x="3711513" y="643896"/>
                </a:lnTo>
                <a:lnTo>
                  <a:pt x="3471165" y="643896"/>
                </a:lnTo>
                <a:lnTo>
                  <a:pt x="3471165" y="341235"/>
                </a:lnTo>
                <a:lnTo>
                  <a:pt x="3711513" y="341235"/>
                </a:lnTo>
                <a:close/>
              </a:path>
            </a:pathLst>
          </a:cu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D8691FB6-4778-D203-4B8E-DE5FA5E3F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66485" y="492194"/>
            <a:ext cx="2837371" cy="5800847"/>
          </a:xfrm>
          <a:prstGeom prst="rect">
            <a:avLst/>
          </a:prstGeom>
        </p:spPr>
      </p:pic>
      <p:pic>
        <p:nvPicPr>
          <p:cNvPr id="2" name="Picture 1" descr="A screenshot of a phone&#10;&#10;Description automatically generated">
            <a:extLst>
              <a:ext uri="{FF2B5EF4-FFF2-40B4-BE49-F238E27FC236}">
                <a16:creationId xmlns:a16="http://schemas.microsoft.com/office/drawing/2014/main" id="{3B38F404-BDF0-D2E6-7317-B0D6B79BEF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485" y="492193"/>
            <a:ext cx="2837371" cy="5800847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5A93D05-8490-90CF-D4F8-E46D5BA09E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66485" y="492192"/>
            <a:ext cx="2837371" cy="5800847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FC3E24B-724C-1927-1C98-02E7DB51D17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0742849">
            <a:off x="5623772" y="2679064"/>
            <a:ext cx="2038350" cy="203835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E4EB34A8-115F-3B14-8CDE-D15B095FBE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5838612">
            <a:off x="531884" y="3151504"/>
            <a:ext cx="2038350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5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912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Widescreen</PresentationFormat>
  <Paragraphs>1</Paragraphs>
  <Slides>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SF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Lukas Wallenböck</dc:creator>
  <cp:lastModifiedBy>Lukas Wallenböck</cp:lastModifiedBy>
  <cp:revision>10</cp:revision>
  <dcterms:created xsi:type="dcterms:W3CDTF">2024-11-10T00:10:13Z</dcterms:created>
  <dcterms:modified xsi:type="dcterms:W3CDTF">2024-11-10T02:13:19Z</dcterms:modified>
</cp:coreProperties>
</file>

<file path=docProps/thumbnail.jpeg>
</file>